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0" r:id="rId5"/>
    <p:sldId id="296" r:id="rId6"/>
    <p:sldId id="259" r:id="rId7"/>
    <p:sldId id="261" r:id="rId8"/>
    <p:sldId id="295" r:id="rId9"/>
    <p:sldId id="298" r:id="rId10"/>
    <p:sldId id="297" r:id="rId11"/>
    <p:sldId id="256" r:id="rId12"/>
    <p:sldId id="257" r:id="rId13"/>
    <p:sldId id="299"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C31945-B75A-43F5-8FCA-3FE9B2BF4D70}" v="4" dt="2021-08-20T12:26:44.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9A515-38C6-462B-AE2D-5FD2C9F1A042}"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5F7ED-07BB-418C-95A5-35AACD7095DE}" type="slidenum">
              <a:rPr lang="en-US" smtClean="0"/>
              <a:t>‹#›</a:t>
            </a:fld>
            <a:endParaRPr lang="en-US"/>
          </a:p>
        </p:txBody>
      </p:sp>
    </p:spTree>
    <p:extLst>
      <p:ext uri="{BB962C8B-B14F-4D97-AF65-F5344CB8AC3E}">
        <p14:creationId xmlns:p14="http://schemas.microsoft.com/office/powerpoint/2010/main" val="147782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266">
            <a:extLst>
              <a:ext uri="{FF2B5EF4-FFF2-40B4-BE49-F238E27FC236}">
                <a16:creationId xmlns:a16="http://schemas.microsoft.com/office/drawing/2014/main" id="{55D696E3-245B-4A31-9E54-C01CB77B91AC}"/>
              </a:ext>
            </a:extLst>
          </p:cNvPr>
          <p:cNvSpPr>
            <a:spLocks noGrp="1" noRot="1" noChangeAspect="1" noTextEdit="1"/>
          </p:cNvSpPr>
          <p:nvPr>
            <p:ph type="sldImg" idx="2"/>
          </p:nvPr>
        </p:nvSpPr>
        <p:spPr>
          <a:noFill/>
          <a:ln/>
        </p:spPr>
      </p:sp>
      <p:sp>
        <p:nvSpPr>
          <p:cNvPr id="23554" name="Shape 267">
            <a:extLst>
              <a:ext uri="{FF2B5EF4-FFF2-40B4-BE49-F238E27FC236}">
                <a16:creationId xmlns:a16="http://schemas.microsoft.com/office/drawing/2014/main" id="{E911DB6B-480E-440D-8B4E-7376C8F8DD04}"/>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000">
              <a:solidFill>
                <a:srgbClr val="000000"/>
              </a:solidFill>
              <a:latin typeface="Helvetica Neue" charset="0"/>
              <a:sym typeface="Helvetica Neue" charset="0"/>
            </a:endParaRPr>
          </a:p>
          <a:p>
            <a:pPr>
              <a:spcBef>
                <a:spcPct val="0"/>
              </a:spcBef>
              <a:buClr>
                <a:srgbClr val="000000"/>
              </a:buClr>
            </a:pPr>
            <a:endParaRPr lang="en-US" altLang="en-US" sz="1800">
              <a:solidFill>
                <a:srgbClr val="000000"/>
              </a:solidFill>
              <a:latin typeface="Helvetica Neue" charset="0"/>
              <a:sym typeface="Helvetica Neue" charset="0"/>
            </a:endParaRPr>
          </a:p>
          <a:p>
            <a:pPr>
              <a:spcBef>
                <a:spcPct val="0"/>
              </a:spcBef>
              <a:buClr>
                <a:srgbClr val="000000"/>
              </a:buClr>
            </a:pPr>
            <a:endParaRPr lang="en-US" altLang="en-US" sz="1800">
              <a:solidFill>
                <a:srgbClr val="000000"/>
              </a:solidFill>
              <a:cs typeface="Arial" panose="020B0604020202020204" pitchFamily="34" charset="0"/>
              <a:sym typeface="Arial" panose="020B0604020202020204" pitchFamily="34" charset="0"/>
            </a:endParaRPr>
          </a:p>
        </p:txBody>
      </p:sp>
      <p:sp>
        <p:nvSpPr>
          <p:cNvPr id="23555" name="Shape 268">
            <a:extLst>
              <a:ext uri="{FF2B5EF4-FFF2-40B4-BE49-F238E27FC236}">
                <a16:creationId xmlns:a16="http://schemas.microsoft.com/office/drawing/2014/main" id="{CF7EB7CB-220B-42B6-8B6C-164CE27CA4F7}"/>
              </a:ext>
            </a:extLst>
          </p:cNvPr>
          <p:cNvSpPr>
            <a:spLocks noGrp="1"/>
          </p:cNvSpPr>
          <p:nvPr>
            <p:ph type="sldNum" sz="quarter" idx="12"/>
          </p:nvPr>
        </p:nvSpPr>
        <p:spPr>
          <a:noFill/>
        </p:spPr>
        <p:txBody>
          <a:bodyPr tIns="45700"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US" alt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285">
            <a:extLst>
              <a:ext uri="{FF2B5EF4-FFF2-40B4-BE49-F238E27FC236}">
                <a16:creationId xmlns:a16="http://schemas.microsoft.com/office/drawing/2014/main" id="{595545C6-E824-40E1-B3C5-86124711538A}"/>
              </a:ext>
            </a:extLst>
          </p:cNvPr>
          <p:cNvSpPr>
            <a:spLocks noGrp="1" noRot="1" noChangeAspect="1" noTextEdit="1"/>
          </p:cNvSpPr>
          <p:nvPr>
            <p:ph type="sldImg" idx="2"/>
          </p:nvPr>
        </p:nvSpPr>
        <p:spPr>
          <a:xfrm>
            <a:off x="2944813" y="374650"/>
            <a:ext cx="3990975" cy="2246313"/>
          </a:xfrm>
          <a:noFill/>
          <a:ln w="9525">
            <a:miter lim="800000"/>
          </a:ln>
        </p:spPr>
      </p:sp>
      <p:sp>
        <p:nvSpPr>
          <p:cNvPr id="24578" name="Shape 286">
            <a:extLst>
              <a:ext uri="{FF2B5EF4-FFF2-40B4-BE49-F238E27FC236}">
                <a16:creationId xmlns:a16="http://schemas.microsoft.com/office/drawing/2014/main" id="{66192BD0-6564-4537-8480-F8324B2CA731}"/>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compatLnSpc="1">
            <a:prstTxWarp prst="textNoShape">
              <a:avLst/>
            </a:prstTxWarp>
          </a:bodyPr>
          <a:lstStyle/>
          <a:p>
            <a:pPr>
              <a:spcBef>
                <a:spcPct val="0"/>
              </a:spcBef>
              <a:buClr>
                <a:srgbClr val="000000"/>
              </a:buClr>
              <a:buSzPct val="25000"/>
              <a:buFont typeface="Helvetica Neue" charset="0"/>
              <a:buNone/>
            </a:pPr>
            <a:r>
              <a:rPr lang="en-US" altLang="en-US" sz="1000">
                <a:solidFill>
                  <a:srgbClr val="000000"/>
                </a:solidFill>
                <a:latin typeface="Helvetica Neue" charset="0"/>
                <a:sym typeface="Helvetica Neue" charset="0"/>
              </a:rPr>
              <a:t>Presentation objectives</a:t>
            </a:r>
          </a:p>
        </p:txBody>
      </p:sp>
      <p:sp>
        <p:nvSpPr>
          <p:cNvPr id="24579" name="Shape 287">
            <a:extLst>
              <a:ext uri="{FF2B5EF4-FFF2-40B4-BE49-F238E27FC236}">
                <a16:creationId xmlns:a16="http://schemas.microsoft.com/office/drawing/2014/main" id="{64BF4C53-6C1C-4548-B6FD-8CEC1694B6FE}"/>
              </a:ext>
            </a:extLst>
          </p:cNvPr>
          <p:cNvSpPr>
            <a:spLocks noGrp="1"/>
          </p:cNvSpPr>
          <p:nvPr>
            <p:ph type="sldNum" sz="quarter" idx="12"/>
          </p:nvPr>
        </p:nvSpPr>
        <p:spPr>
          <a:noFill/>
        </p:spPr>
        <p:txBody>
          <a:bodyPr tIns="45700"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n-US" alt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319DDA08-F0C2-4BFD-B748-1559EFE386C4}"/>
              </a:ext>
            </a:extLst>
          </p:cNvPr>
          <p:cNvSpPr>
            <a:spLocks noGrp="1" noRot="1" noChangeAspect="1" noTextEdit="1"/>
          </p:cNvSpPr>
          <p:nvPr>
            <p:ph type="sldImg"/>
          </p:nvPr>
        </p:nvSpPr>
        <p:spPr>
          <a:ln>
            <a:headEnd/>
            <a:tailEnd/>
          </a:ln>
        </p:spPr>
      </p:sp>
      <p:sp>
        <p:nvSpPr>
          <p:cNvPr id="25602" name="Notes Placeholder 2">
            <a:extLst>
              <a:ext uri="{FF2B5EF4-FFF2-40B4-BE49-F238E27FC236}">
                <a16:creationId xmlns:a16="http://schemas.microsoft.com/office/drawing/2014/main" id="{49E5AA4C-2FE2-41C0-8942-A0D4D6DDBCC9}"/>
              </a:ext>
            </a:extLst>
          </p:cNvPr>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a:p>
        </p:txBody>
      </p:sp>
      <p:sp>
        <p:nvSpPr>
          <p:cNvPr id="25603" name="Slide Number Placeholder 3">
            <a:extLst>
              <a:ext uri="{FF2B5EF4-FFF2-40B4-BE49-F238E27FC236}">
                <a16:creationId xmlns:a16="http://schemas.microsoft.com/office/drawing/2014/main" id="{7EF06E0C-419B-4443-AAA1-756C1BC858EC}"/>
              </a:ext>
            </a:extLst>
          </p:cNvPr>
          <p:cNvSpPr>
            <a:spLocks noGrp="1"/>
          </p:cNvSpPr>
          <p:nvPr>
            <p:ph type="sldNum" sz="quarter" idx="12"/>
          </p:nvPr>
        </p:nvSpPr>
        <p:spPr>
          <a:noFill/>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159B39F6-EEBE-4746-ADD2-EBA0C2C8E079}" type="slidenum">
              <a:rPr lang="en-US" altLang="en-US"/>
              <a:pPr eaLnBrk="1" hangingPunct="1"/>
              <a:t>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8EE9-FC70-4CF9-9CCF-57F79D148F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6BFB04-0073-4A94-B54B-E3406693AB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A8C24-870F-4A9D-9C86-CB2F9462F7CF}"/>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5" name="Footer Placeholder 4">
            <a:extLst>
              <a:ext uri="{FF2B5EF4-FFF2-40B4-BE49-F238E27FC236}">
                <a16:creationId xmlns:a16="http://schemas.microsoft.com/office/drawing/2014/main" id="{9CF3A2FA-7501-4A06-BE55-C8BFA21FE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0FAEE-C42B-445A-BEB8-71F0342EA820}"/>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4099158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192F5-5C1D-4CB2-B238-32DB99A40C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B75AD-58ED-4DDE-99EC-D8CD53A67D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335E1-ABC1-46C2-A2F1-9A86ABCEF976}"/>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5" name="Footer Placeholder 4">
            <a:extLst>
              <a:ext uri="{FF2B5EF4-FFF2-40B4-BE49-F238E27FC236}">
                <a16:creationId xmlns:a16="http://schemas.microsoft.com/office/drawing/2014/main" id="{CC508953-A514-43F2-8F88-8728F7CF3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8D9999-C5E1-432C-81B1-78464584B312}"/>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396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9A39C-4DE5-4916-9859-A28E02C931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24F5A9-970C-41A7-98E3-B63CF25F67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BC11C-967D-4B45-93C7-4FBB4470378A}"/>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5" name="Footer Placeholder 4">
            <a:extLst>
              <a:ext uri="{FF2B5EF4-FFF2-40B4-BE49-F238E27FC236}">
                <a16:creationId xmlns:a16="http://schemas.microsoft.com/office/drawing/2014/main" id="{B19C054C-4E42-4BDE-9521-53051574E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4E134-1D4B-41CD-9A9B-57F7663FCC9F}"/>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202719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ample slide - plain">
    <p:spTree>
      <p:nvGrpSpPr>
        <p:cNvPr id="1" name="Shape 106"/>
        <p:cNvGrpSpPr/>
        <p:nvPr/>
      </p:nvGrpSpPr>
      <p:grpSpPr>
        <a:xfrm>
          <a:off x="0" y="0"/>
          <a:ext cx="0" cy="0"/>
          <a:chOff x="0" y="0"/>
          <a:chExt cx="0" cy="0"/>
        </a:xfrm>
      </p:grpSpPr>
      <p:pic>
        <p:nvPicPr>
          <p:cNvPr id="2" name="Shape 108">
            <a:extLst>
              <a:ext uri="{FF2B5EF4-FFF2-40B4-BE49-F238E27FC236}">
                <a16:creationId xmlns:a16="http://schemas.microsoft.com/office/drawing/2014/main" id="{0E25E6AD-ED27-43A5-8397-C02CF48DCD0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67464"/>
            <a:ext cx="747184"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ape 107">
            <a:extLst>
              <a:ext uri="{FF2B5EF4-FFF2-40B4-BE49-F238E27FC236}">
                <a16:creationId xmlns:a16="http://schemas.microsoft.com/office/drawing/2014/main" id="{EFC7BECB-BD56-4940-B267-1B5AAA79F024}"/>
              </a:ext>
            </a:extLst>
          </p:cNvPr>
          <p:cNvSpPr txBox="1">
            <a:spLocks noGrp="1"/>
          </p:cNvSpPr>
          <p:nvPr>
            <p:ph type="sldNum" idx="10"/>
          </p:nvPr>
        </p:nvSpPr>
        <p:spPr bwMode="auto">
          <a:xfrm>
            <a:off x="8837084" y="6356351"/>
            <a:ext cx="28448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buClr>
                <a:srgbClr val="000000"/>
              </a:buClr>
              <a:buFont typeface="Arial" panose="020B0604020202020204" pitchFamily="34" charset="0"/>
              <a:buNone/>
              <a:defRPr/>
            </a:lvl1pPr>
          </a:lstStyle>
          <a:p>
            <a:endParaRPr lang="en-US" altLang="en-US"/>
          </a:p>
        </p:txBody>
      </p:sp>
    </p:spTree>
    <p:extLst>
      <p:ext uri="{BB962C8B-B14F-4D97-AF65-F5344CB8AC3E}">
        <p14:creationId xmlns:p14="http://schemas.microsoft.com/office/powerpoint/2010/main" val="393885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CDCF9-76DB-4280-8134-275766870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E1410-1881-4F06-864B-6E7FBDBF9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9569D4-1C60-4C29-A47F-8ADF8C3C9748}"/>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5" name="Footer Placeholder 4">
            <a:extLst>
              <a:ext uri="{FF2B5EF4-FFF2-40B4-BE49-F238E27FC236}">
                <a16:creationId xmlns:a16="http://schemas.microsoft.com/office/drawing/2014/main" id="{3F939EA9-986F-44AD-95EC-468E73A15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9EDC7-1C97-4BD8-8427-9E0FF24E3AA3}"/>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25577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A5EDB-D63A-40CA-AF2B-8FEA74AAB7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CD1681-46E4-4DD6-B185-F9BC6275C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4A144-809E-459C-8120-72E3789215A3}"/>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5" name="Footer Placeholder 4">
            <a:extLst>
              <a:ext uri="{FF2B5EF4-FFF2-40B4-BE49-F238E27FC236}">
                <a16:creationId xmlns:a16="http://schemas.microsoft.com/office/drawing/2014/main" id="{7667923D-FD67-4855-B2B1-D96CC3C6C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A617E-6F8E-431D-BC6F-092386F4DCD5}"/>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61759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CA2C-795A-4700-B5FA-F5D351F7D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C2D84C-ABDA-4753-9BF2-C41BE4DA9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A27958-EA47-4AC4-ADE4-3E2EEF626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852C8-8271-4FB6-8F63-C588C8797F98}"/>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6" name="Footer Placeholder 5">
            <a:extLst>
              <a:ext uri="{FF2B5EF4-FFF2-40B4-BE49-F238E27FC236}">
                <a16:creationId xmlns:a16="http://schemas.microsoft.com/office/drawing/2014/main" id="{4296866E-5654-4BFE-9ED3-F4A6BE1DC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5DB23-BDAE-479D-A0EC-E780ADBDA8A7}"/>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149362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AA2E-7E8E-46B4-98C3-D718D3D744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C07C38-5F4A-47D8-9292-491E1CB2F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65A70C-7288-431B-90D8-674F19AFB2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86D090-B4F8-4365-8772-5E85D36B4A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A82014-DB20-4367-BB4F-B77E0C551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EAD59-5FC9-4AB3-B9AB-5D5F52D0E5AF}"/>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8" name="Footer Placeholder 7">
            <a:extLst>
              <a:ext uri="{FF2B5EF4-FFF2-40B4-BE49-F238E27FC236}">
                <a16:creationId xmlns:a16="http://schemas.microsoft.com/office/drawing/2014/main" id="{64F74129-4F33-4122-94B0-597EEE2D1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3EC0B0-9FDA-48AA-9B90-D99814BD94CC}"/>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174543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5675D-D5A0-45C1-8FEF-922252567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BA7074-A1A6-4D8A-9961-74568973A7F7}"/>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4" name="Footer Placeholder 3">
            <a:extLst>
              <a:ext uri="{FF2B5EF4-FFF2-40B4-BE49-F238E27FC236}">
                <a16:creationId xmlns:a16="http://schemas.microsoft.com/office/drawing/2014/main" id="{116AEFC5-00B1-4DDA-BF56-DCF08DFD2C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7C796-4088-41A4-A311-C27C968C6D14}"/>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22585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7308F0-E472-4F72-82F9-D12707851753}"/>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3" name="Footer Placeholder 2">
            <a:extLst>
              <a:ext uri="{FF2B5EF4-FFF2-40B4-BE49-F238E27FC236}">
                <a16:creationId xmlns:a16="http://schemas.microsoft.com/office/drawing/2014/main" id="{9F6FA831-C36B-4D90-BD63-F194DE38F4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E0CD4-289D-4EEE-82BF-9A825372152F}"/>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1192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2B9F1-5F6E-4513-9E31-3A0B3149C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295C3C-68E2-4F12-B58C-70CA8461F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7F1EBA-AA8F-4487-8001-1D9653BAC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1CE24-36D3-43A9-A8C1-A709543E6158}"/>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6" name="Footer Placeholder 5">
            <a:extLst>
              <a:ext uri="{FF2B5EF4-FFF2-40B4-BE49-F238E27FC236}">
                <a16:creationId xmlns:a16="http://schemas.microsoft.com/office/drawing/2014/main" id="{E8B19442-FCCA-4854-8F4C-77C826B0EA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01280D-8E6B-4469-B9B2-C3393A929A0D}"/>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56192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66C8-42B1-484B-9308-92C35F952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17BBDC-C341-45D8-8C02-211682D119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017D6-442D-4FCB-83EC-6527BB62DA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EE5828-8C8A-43AE-B662-C20A48208778}"/>
              </a:ext>
            </a:extLst>
          </p:cNvPr>
          <p:cNvSpPr>
            <a:spLocks noGrp="1"/>
          </p:cNvSpPr>
          <p:nvPr>
            <p:ph type="dt" sz="half" idx="10"/>
          </p:nvPr>
        </p:nvSpPr>
        <p:spPr/>
        <p:txBody>
          <a:bodyPr/>
          <a:lstStyle/>
          <a:p>
            <a:fld id="{2AA514B0-194D-41A0-9E65-196E3B5665A7}" type="datetimeFigureOut">
              <a:rPr lang="en-US" smtClean="0"/>
              <a:t>11/3/2021</a:t>
            </a:fld>
            <a:endParaRPr lang="en-US"/>
          </a:p>
        </p:txBody>
      </p:sp>
      <p:sp>
        <p:nvSpPr>
          <p:cNvPr id="6" name="Footer Placeholder 5">
            <a:extLst>
              <a:ext uri="{FF2B5EF4-FFF2-40B4-BE49-F238E27FC236}">
                <a16:creationId xmlns:a16="http://schemas.microsoft.com/office/drawing/2014/main" id="{AC533171-29CC-41CE-B758-C6CFA70A0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B85DE9-B0F0-455F-9A4E-9FD8D857847C}"/>
              </a:ext>
            </a:extLst>
          </p:cNvPr>
          <p:cNvSpPr>
            <a:spLocks noGrp="1"/>
          </p:cNvSpPr>
          <p:nvPr>
            <p:ph type="sldNum" sz="quarter" idx="12"/>
          </p:nvPr>
        </p:nvSpPr>
        <p:spPr/>
        <p:txBody>
          <a:bodyPr/>
          <a:lstStyle/>
          <a:p>
            <a:fld id="{10AF8839-4F80-4E48-A288-CA40F81DF042}" type="slidenum">
              <a:rPr lang="en-US" smtClean="0"/>
              <a:t>‹#›</a:t>
            </a:fld>
            <a:endParaRPr lang="en-US"/>
          </a:p>
        </p:txBody>
      </p:sp>
    </p:spTree>
    <p:extLst>
      <p:ext uri="{BB962C8B-B14F-4D97-AF65-F5344CB8AC3E}">
        <p14:creationId xmlns:p14="http://schemas.microsoft.com/office/powerpoint/2010/main" val="3686923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C31FF7-B638-429F-9A3F-A1C61B8E1F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E50F60-DCC3-463E-BFF6-8E274EA7E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FC9C4-325E-4248-99D3-06A6D9708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514B0-194D-41A0-9E65-196E3B5665A7}" type="datetimeFigureOut">
              <a:rPr lang="en-US" smtClean="0"/>
              <a:t>11/3/2021</a:t>
            </a:fld>
            <a:endParaRPr lang="en-US"/>
          </a:p>
        </p:txBody>
      </p:sp>
      <p:sp>
        <p:nvSpPr>
          <p:cNvPr id="5" name="Footer Placeholder 4">
            <a:extLst>
              <a:ext uri="{FF2B5EF4-FFF2-40B4-BE49-F238E27FC236}">
                <a16:creationId xmlns:a16="http://schemas.microsoft.com/office/drawing/2014/main" id="{4D2BB5A2-29D4-4A58-8D4F-2546EFF2C4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ADD354-5C89-4554-9699-853561D99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AF8839-4F80-4E48-A288-CA40F81DF042}" type="slidenum">
              <a:rPr lang="en-US" smtClean="0"/>
              <a:t>‹#›</a:t>
            </a:fld>
            <a:endParaRPr lang="en-US"/>
          </a:p>
        </p:txBody>
      </p:sp>
    </p:spTree>
    <p:extLst>
      <p:ext uri="{BB962C8B-B14F-4D97-AF65-F5344CB8AC3E}">
        <p14:creationId xmlns:p14="http://schemas.microsoft.com/office/powerpoint/2010/main" val="981629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hyperlink" Target="https://my.dish.com/support/services/tv/mobile-viewing/dish-anywhere/how-tos/dishanywhere/how-to-set-preferences/parental-controls" TargetMode="Externa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hyperlink" Target="https://www.spectrum.net/support/tv/about-parental-controls/" TargetMode="External"/><Relationship Id="rId1" Type="http://schemas.openxmlformats.org/officeDocument/2006/relationships/slideLayout" Target="../slideLayouts/slideLayout7.xml"/><Relationship Id="rId6" Type="http://schemas.openxmlformats.org/officeDocument/2006/relationships/hyperlink" Target="https://www.att.com/support/article/directv/KM1010815/"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att.com/support/article/u-verse-high-speed-internet/KM1336815/" TargetMode="External"/><Relationship Id="rId4" Type="http://schemas.openxmlformats.org/officeDocument/2006/relationships/hyperlink" Target="https://www.xfinity.com/hub/parental-controls" TargetMode="External"/><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MKhhXXQXIU0?feature=oembed"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commonsense.org/education/toolkit/audience/family-engagement-online-privacy-safety" TargetMode="External"/><Relationship Id="rId2" Type="http://schemas.openxmlformats.org/officeDocument/2006/relationships/hyperlink" Target="https://www.commonsense.org/education/toolkit/audience/family-engagement-cyberbullying"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www.commonsense.org/education/toolkit/audience/family-engagement-social-media-de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Shape 261">
            <a:extLst>
              <a:ext uri="{FF2B5EF4-FFF2-40B4-BE49-F238E27FC236}">
                <a16:creationId xmlns:a16="http://schemas.microsoft.com/office/drawing/2014/main" id="{AB44EF90-A17D-4B91-A7DD-D6661DB21C3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Shape 262">
            <a:extLst>
              <a:ext uri="{FF2B5EF4-FFF2-40B4-BE49-F238E27FC236}">
                <a16:creationId xmlns:a16="http://schemas.microsoft.com/office/drawing/2014/main" id="{27A69E65-FBFA-4785-BC1E-99DF9ADCB4B1}"/>
              </a:ext>
            </a:extLst>
          </p:cNvPr>
          <p:cNvSpPr txBox="1">
            <a:spLocks noGrp="1"/>
          </p:cNvSpPr>
          <p:nvPr>
            <p:ph type="ctrTitle" idx="4294967295"/>
          </p:nvPr>
        </p:nvSpPr>
        <p:spPr bwMode="auto">
          <a:xfrm>
            <a:off x="67112" y="2751137"/>
            <a:ext cx="7754938" cy="676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25" tIns="45700" rIns="91425" bIns="45700" rtlCol="0" anchor="ctr">
            <a:normAutofit fontScale="90000"/>
          </a:bodyPr>
          <a:lstStyle/>
          <a:p>
            <a:pPr algn="ctr" eaLnBrk="1" hangingPunct="1">
              <a:buClr>
                <a:srgbClr val="33A544"/>
              </a:buClr>
              <a:buSzPct val="25000"/>
              <a:buFont typeface="Helvetica Neue" charset="0"/>
              <a:buNone/>
            </a:pPr>
            <a:r>
              <a:rPr lang="en-US" altLang="en-US" b="1">
                <a:solidFill>
                  <a:srgbClr val="33A544"/>
                </a:solidFill>
                <a:latin typeface="Helvetica Neue" charset="0"/>
                <a:cs typeface="Arial" panose="020B0604020202020204" pitchFamily="34" charset="0"/>
                <a:sym typeface="Helvetica Neue" charset="0"/>
              </a:rPr>
              <a:t>Teaching Digital Citizenship</a:t>
            </a:r>
            <a:br>
              <a:rPr lang="en-US" altLang="en-US" b="1">
                <a:solidFill>
                  <a:srgbClr val="33A544"/>
                </a:solidFill>
                <a:latin typeface="Helvetica Neue" charset="0"/>
                <a:cs typeface="Arial" panose="020B0604020202020204" pitchFamily="34" charset="0"/>
                <a:sym typeface="Helvetica Neue" charset="0"/>
              </a:rPr>
            </a:br>
            <a:br>
              <a:rPr lang="en-US" altLang="en-US" sz="3800" b="1">
                <a:solidFill>
                  <a:srgbClr val="33A544"/>
                </a:solidFill>
                <a:latin typeface="Helvetica Neue" charset="0"/>
                <a:cs typeface="Arial" panose="020B0604020202020204" pitchFamily="34" charset="0"/>
                <a:sym typeface="Helvetica Neue" charset="0"/>
              </a:rPr>
            </a:br>
            <a:r>
              <a:rPr lang="en-US" altLang="en-US" sz="3200" b="1">
                <a:solidFill>
                  <a:srgbClr val="33A544"/>
                </a:solidFill>
                <a:latin typeface="Helvetica Neue" charset="0"/>
                <a:cs typeface="Arial" panose="020B0604020202020204" pitchFamily="34" charset="0"/>
                <a:sym typeface="Helvetica Neue" charset="0"/>
              </a:rPr>
              <a:t>Our School’s Commitment</a:t>
            </a:r>
          </a:p>
        </p:txBody>
      </p:sp>
      <p:pic>
        <p:nvPicPr>
          <p:cNvPr id="17411" name="Shape 264">
            <a:extLst>
              <a:ext uri="{FF2B5EF4-FFF2-40B4-BE49-F238E27FC236}">
                <a16:creationId xmlns:a16="http://schemas.microsoft.com/office/drawing/2014/main" id="{9771EEF5-6F53-4DF4-8317-94976857309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65" y="209200"/>
            <a:ext cx="44577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ulton County Schools Logo - Cafe Sunflower">
            <a:extLst>
              <a:ext uri="{FF2B5EF4-FFF2-40B4-BE49-F238E27FC236}">
                <a16:creationId xmlns:a16="http://schemas.microsoft.com/office/drawing/2014/main" id="{7E218677-B680-44F5-A0FE-7894FEBEE1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553" y="118818"/>
            <a:ext cx="2660893" cy="1317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D6900DD5-3857-477B-90CD-3476DED1C9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3454" y="-126758"/>
            <a:ext cx="2327730" cy="1919029"/>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E86ED-2B22-4672-BE6B-95F8E1598D08}"/>
              </a:ext>
            </a:extLst>
          </p:cNvPr>
          <p:cNvPicPr>
            <a:picLocks noChangeAspect="1"/>
          </p:cNvPicPr>
          <p:nvPr/>
        </p:nvPicPr>
        <p:blipFill>
          <a:blip r:embed="rId2"/>
          <a:stretch>
            <a:fillRect/>
          </a:stretch>
        </p:blipFill>
        <p:spPr>
          <a:xfrm rot="21588152">
            <a:off x="6100070" y="1269128"/>
            <a:ext cx="5502422" cy="2371693"/>
          </a:xfrm>
          <a:prstGeom prst="rect">
            <a:avLst/>
          </a:prstGeom>
        </p:spPr>
      </p:pic>
      <p:pic>
        <p:nvPicPr>
          <p:cNvPr id="5" name="Picture 4">
            <a:extLst>
              <a:ext uri="{FF2B5EF4-FFF2-40B4-BE49-F238E27FC236}">
                <a16:creationId xmlns:a16="http://schemas.microsoft.com/office/drawing/2014/main" id="{3914B945-EEA1-4E00-BE1E-CE426A55C3F5}"/>
              </a:ext>
            </a:extLst>
          </p:cNvPr>
          <p:cNvPicPr>
            <a:picLocks noChangeAspect="1"/>
          </p:cNvPicPr>
          <p:nvPr/>
        </p:nvPicPr>
        <p:blipFill>
          <a:blip r:embed="rId3"/>
          <a:stretch>
            <a:fillRect/>
          </a:stretch>
        </p:blipFill>
        <p:spPr>
          <a:xfrm>
            <a:off x="4859320" y="3858866"/>
            <a:ext cx="2216526" cy="2910818"/>
          </a:xfrm>
          <a:prstGeom prst="rect">
            <a:avLst/>
          </a:prstGeom>
        </p:spPr>
      </p:pic>
      <p:pic>
        <p:nvPicPr>
          <p:cNvPr id="11" name="Picture 10">
            <a:extLst>
              <a:ext uri="{FF2B5EF4-FFF2-40B4-BE49-F238E27FC236}">
                <a16:creationId xmlns:a16="http://schemas.microsoft.com/office/drawing/2014/main" id="{F780BA58-597A-4341-A1A6-DF3F4E2EBFAD}"/>
              </a:ext>
            </a:extLst>
          </p:cNvPr>
          <p:cNvPicPr>
            <a:picLocks noChangeAspect="1"/>
          </p:cNvPicPr>
          <p:nvPr/>
        </p:nvPicPr>
        <p:blipFill>
          <a:blip r:embed="rId4"/>
          <a:stretch>
            <a:fillRect/>
          </a:stretch>
        </p:blipFill>
        <p:spPr>
          <a:xfrm>
            <a:off x="307362" y="3846661"/>
            <a:ext cx="2126870" cy="2867451"/>
          </a:xfrm>
          <a:prstGeom prst="rect">
            <a:avLst/>
          </a:prstGeom>
        </p:spPr>
      </p:pic>
      <p:pic>
        <p:nvPicPr>
          <p:cNvPr id="16" name="Picture 15">
            <a:extLst>
              <a:ext uri="{FF2B5EF4-FFF2-40B4-BE49-F238E27FC236}">
                <a16:creationId xmlns:a16="http://schemas.microsoft.com/office/drawing/2014/main" id="{0B949D49-4903-4B0C-A898-91F54B918FA9}"/>
              </a:ext>
            </a:extLst>
          </p:cNvPr>
          <p:cNvPicPr>
            <a:picLocks noChangeAspect="1"/>
          </p:cNvPicPr>
          <p:nvPr/>
        </p:nvPicPr>
        <p:blipFill>
          <a:blip r:embed="rId5"/>
          <a:stretch>
            <a:fillRect/>
          </a:stretch>
        </p:blipFill>
        <p:spPr>
          <a:xfrm>
            <a:off x="2554980" y="3858867"/>
            <a:ext cx="2216526" cy="2867451"/>
          </a:xfrm>
          <a:prstGeom prst="rect">
            <a:avLst/>
          </a:prstGeom>
        </p:spPr>
      </p:pic>
      <p:pic>
        <p:nvPicPr>
          <p:cNvPr id="18" name="Picture 17">
            <a:extLst>
              <a:ext uri="{FF2B5EF4-FFF2-40B4-BE49-F238E27FC236}">
                <a16:creationId xmlns:a16="http://schemas.microsoft.com/office/drawing/2014/main" id="{8FA55D66-8DF8-4248-807E-6DC410B15D3E}"/>
              </a:ext>
            </a:extLst>
          </p:cNvPr>
          <p:cNvPicPr>
            <a:picLocks noChangeAspect="1"/>
          </p:cNvPicPr>
          <p:nvPr/>
        </p:nvPicPr>
        <p:blipFill>
          <a:blip r:embed="rId6"/>
          <a:stretch>
            <a:fillRect/>
          </a:stretch>
        </p:blipFill>
        <p:spPr>
          <a:xfrm>
            <a:off x="7231818" y="3858866"/>
            <a:ext cx="2216526" cy="2910818"/>
          </a:xfrm>
          <a:prstGeom prst="rect">
            <a:avLst/>
          </a:prstGeom>
        </p:spPr>
      </p:pic>
      <p:pic>
        <p:nvPicPr>
          <p:cNvPr id="20" name="Picture 19">
            <a:extLst>
              <a:ext uri="{FF2B5EF4-FFF2-40B4-BE49-F238E27FC236}">
                <a16:creationId xmlns:a16="http://schemas.microsoft.com/office/drawing/2014/main" id="{6A915FF0-92E0-417C-80DB-EC0659A1ED97}"/>
              </a:ext>
            </a:extLst>
          </p:cNvPr>
          <p:cNvPicPr>
            <a:picLocks noChangeAspect="1"/>
          </p:cNvPicPr>
          <p:nvPr/>
        </p:nvPicPr>
        <p:blipFill>
          <a:blip r:embed="rId7"/>
          <a:stretch>
            <a:fillRect/>
          </a:stretch>
        </p:blipFill>
        <p:spPr>
          <a:xfrm>
            <a:off x="9695821" y="3858866"/>
            <a:ext cx="2128505" cy="2910818"/>
          </a:xfrm>
          <a:prstGeom prst="rect">
            <a:avLst/>
          </a:prstGeom>
        </p:spPr>
      </p:pic>
      <p:pic>
        <p:nvPicPr>
          <p:cNvPr id="21" name="Picture 20">
            <a:extLst>
              <a:ext uri="{FF2B5EF4-FFF2-40B4-BE49-F238E27FC236}">
                <a16:creationId xmlns:a16="http://schemas.microsoft.com/office/drawing/2014/main" id="{4AD6E84B-3FA0-4300-832D-2A34FFDF970D}"/>
              </a:ext>
            </a:extLst>
          </p:cNvPr>
          <p:cNvPicPr>
            <a:picLocks noChangeAspect="1"/>
          </p:cNvPicPr>
          <p:nvPr/>
        </p:nvPicPr>
        <p:blipFill>
          <a:blip r:embed="rId8"/>
          <a:stretch>
            <a:fillRect/>
          </a:stretch>
        </p:blipFill>
        <p:spPr>
          <a:xfrm>
            <a:off x="74645" y="-116888"/>
            <a:ext cx="12117355" cy="1243692"/>
          </a:xfrm>
          <a:prstGeom prst="rect">
            <a:avLst/>
          </a:prstGeom>
        </p:spPr>
      </p:pic>
      <p:sp>
        <p:nvSpPr>
          <p:cNvPr id="22" name="TextBox 21">
            <a:extLst>
              <a:ext uri="{FF2B5EF4-FFF2-40B4-BE49-F238E27FC236}">
                <a16:creationId xmlns:a16="http://schemas.microsoft.com/office/drawing/2014/main" id="{CDF2CB37-1A97-4294-8C99-91E5F0C5CE46}"/>
              </a:ext>
            </a:extLst>
          </p:cNvPr>
          <p:cNvSpPr txBox="1"/>
          <p:nvPr/>
        </p:nvSpPr>
        <p:spPr>
          <a:xfrm>
            <a:off x="585437" y="1668996"/>
            <a:ext cx="5029200" cy="1384995"/>
          </a:xfrm>
          <a:prstGeom prst="rect">
            <a:avLst/>
          </a:prstGeom>
          <a:noFill/>
        </p:spPr>
        <p:txBody>
          <a:bodyPr wrap="square" rtlCol="0">
            <a:spAutoFit/>
          </a:bodyPr>
          <a:lstStyle/>
          <a:p>
            <a:pPr algn="ctr"/>
            <a:r>
              <a:rPr lang="en-US" sz="2800" b="1"/>
              <a:t>Examples of some of the </a:t>
            </a:r>
          </a:p>
          <a:p>
            <a:pPr algn="ctr"/>
            <a:r>
              <a:rPr lang="en-US" sz="2800" b="1"/>
              <a:t>Common Sense Media </a:t>
            </a:r>
          </a:p>
          <a:p>
            <a:pPr algn="ctr"/>
            <a:r>
              <a:rPr lang="en-US" sz="2800" b="1"/>
              <a:t>Parent Resources</a:t>
            </a:r>
          </a:p>
        </p:txBody>
      </p:sp>
    </p:spTree>
    <p:extLst>
      <p:ext uri="{BB962C8B-B14F-4D97-AF65-F5344CB8AC3E}">
        <p14:creationId xmlns:p14="http://schemas.microsoft.com/office/powerpoint/2010/main" val="4178389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Logo, company name&#10;&#10;Description automatically generated">
            <a:hlinkClick r:id="rId2"/>
            <a:extLst>
              <a:ext uri="{FF2B5EF4-FFF2-40B4-BE49-F238E27FC236}">
                <a16:creationId xmlns:a16="http://schemas.microsoft.com/office/drawing/2014/main" id="{87C4F007-0F26-417D-B27D-AC931F4B95B8}"/>
              </a:ext>
            </a:extLst>
          </p:cNvPr>
          <p:cNvPicPr>
            <a:picLocks noChangeAspect="1"/>
          </p:cNvPicPr>
          <p:nvPr/>
        </p:nvPicPr>
        <p:blipFill>
          <a:blip r:embed="rId3"/>
          <a:stretch>
            <a:fillRect/>
          </a:stretch>
        </p:blipFill>
        <p:spPr>
          <a:xfrm>
            <a:off x="418010" y="422344"/>
            <a:ext cx="3228294" cy="1436591"/>
          </a:xfrm>
          <a:prstGeom prst="rect">
            <a:avLst/>
          </a:prstGeom>
        </p:spPr>
      </p:pic>
      <p:pic>
        <p:nvPicPr>
          <p:cNvPr id="7" name="Picture 7" descr="Logo&#10;&#10;Description automatically generated">
            <a:hlinkClick r:id="rId4"/>
            <a:extLst>
              <a:ext uri="{FF2B5EF4-FFF2-40B4-BE49-F238E27FC236}">
                <a16:creationId xmlns:a16="http://schemas.microsoft.com/office/drawing/2014/main" id="{AB24C3A7-27E4-4A0A-AF3E-E93CC1D9AAB9}"/>
              </a:ext>
            </a:extLst>
          </p:cNvPr>
          <p:cNvPicPr>
            <a:picLocks noChangeAspect="1"/>
          </p:cNvPicPr>
          <p:nvPr/>
        </p:nvPicPr>
        <p:blipFill>
          <a:blip r:embed="rId5"/>
          <a:stretch>
            <a:fillRect/>
          </a:stretch>
        </p:blipFill>
        <p:spPr>
          <a:xfrm>
            <a:off x="418011" y="2888738"/>
            <a:ext cx="3228290" cy="1089547"/>
          </a:xfrm>
          <a:prstGeom prst="rect">
            <a:avLst/>
          </a:prstGeom>
        </p:spPr>
      </p:pic>
      <p:pic>
        <p:nvPicPr>
          <p:cNvPr id="8" name="Picture 8">
            <a:hlinkClick r:id="rId6"/>
            <a:extLst>
              <a:ext uri="{FF2B5EF4-FFF2-40B4-BE49-F238E27FC236}">
                <a16:creationId xmlns:a16="http://schemas.microsoft.com/office/drawing/2014/main" id="{1F675903-40A0-4312-8504-5D4AC4D6FE56}"/>
              </a:ext>
            </a:extLst>
          </p:cNvPr>
          <p:cNvPicPr>
            <a:picLocks noChangeAspect="1"/>
          </p:cNvPicPr>
          <p:nvPr/>
        </p:nvPicPr>
        <p:blipFill>
          <a:blip r:embed="rId7"/>
          <a:stretch>
            <a:fillRect/>
          </a:stretch>
        </p:blipFill>
        <p:spPr>
          <a:xfrm>
            <a:off x="4276535" y="629875"/>
            <a:ext cx="3225770" cy="903215"/>
          </a:xfrm>
          <a:prstGeom prst="rect">
            <a:avLst/>
          </a:prstGeom>
        </p:spPr>
      </p:pic>
      <p:pic>
        <p:nvPicPr>
          <p:cNvPr id="5" name="Picture 5" descr="Logo&#10;&#10;Description automatically generated">
            <a:hlinkClick r:id="rId8"/>
            <a:extLst>
              <a:ext uri="{FF2B5EF4-FFF2-40B4-BE49-F238E27FC236}">
                <a16:creationId xmlns:a16="http://schemas.microsoft.com/office/drawing/2014/main" id="{FBB9AF35-CEF1-4091-AF70-7BA6EFCF0A5D}"/>
              </a:ext>
            </a:extLst>
          </p:cNvPr>
          <p:cNvPicPr>
            <a:picLocks noChangeAspect="1"/>
          </p:cNvPicPr>
          <p:nvPr/>
        </p:nvPicPr>
        <p:blipFill>
          <a:blip r:embed="rId9"/>
          <a:stretch>
            <a:fillRect/>
          </a:stretch>
        </p:blipFill>
        <p:spPr>
          <a:xfrm>
            <a:off x="769108" y="4979381"/>
            <a:ext cx="2530076" cy="1581298"/>
          </a:xfrm>
          <a:prstGeom prst="rect">
            <a:avLst/>
          </a:prstGeom>
        </p:spPr>
      </p:pic>
      <p:sp>
        <p:nvSpPr>
          <p:cNvPr id="14" name="Rectangle 13">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127" y="-680"/>
            <a:ext cx="4236873" cy="68586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802074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4571549"/>
            <a:ext cx="8113985"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9" name="Picture 9" descr="Logo&#10;&#10;Description automatically generated">
            <a:hlinkClick r:id="rId10"/>
            <a:extLst>
              <a:ext uri="{FF2B5EF4-FFF2-40B4-BE49-F238E27FC236}">
                <a16:creationId xmlns:a16="http://schemas.microsoft.com/office/drawing/2014/main" id="{B67E0D0D-1A05-434D-B2A0-C554B61566E3}"/>
              </a:ext>
            </a:extLst>
          </p:cNvPr>
          <p:cNvPicPr>
            <a:picLocks noChangeAspect="1"/>
          </p:cNvPicPr>
          <p:nvPr/>
        </p:nvPicPr>
        <p:blipFill>
          <a:blip r:embed="rId11"/>
          <a:stretch>
            <a:fillRect/>
          </a:stretch>
        </p:blipFill>
        <p:spPr>
          <a:xfrm>
            <a:off x="4319462" y="2284744"/>
            <a:ext cx="3293602" cy="2232615"/>
          </a:xfrm>
          <a:prstGeom prst="rect">
            <a:avLst/>
          </a:prstGeom>
        </p:spPr>
      </p:pic>
      <p:cxnSp>
        <p:nvCxnSpPr>
          <p:cNvPr id="24" name="Straight Connector 23">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40636" y="45715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D90C22D4-3FB3-428E-8C26-516989C968CE}"/>
              </a:ext>
            </a:extLst>
          </p:cNvPr>
          <p:cNvPicPr>
            <a:picLocks noChangeAspect="1"/>
          </p:cNvPicPr>
          <p:nvPr/>
        </p:nvPicPr>
        <p:blipFill>
          <a:blip r:embed="rId12"/>
          <a:stretch>
            <a:fillRect/>
          </a:stretch>
        </p:blipFill>
        <p:spPr>
          <a:xfrm>
            <a:off x="8344877" y="4424729"/>
            <a:ext cx="2438400" cy="704850"/>
          </a:xfrm>
          <a:prstGeom prst="rect">
            <a:avLst/>
          </a:prstGeom>
        </p:spPr>
      </p:pic>
      <p:sp>
        <p:nvSpPr>
          <p:cNvPr id="4" name="TextBox 3">
            <a:extLst>
              <a:ext uri="{FF2B5EF4-FFF2-40B4-BE49-F238E27FC236}">
                <a16:creationId xmlns:a16="http://schemas.microsoft.com/office/drawing/2014/main" id="{EF5E4E17-0B90-4CA3-BC9A-917BA068877F}"/>
              </a:ext>
            </a:extLst>
          </p:cNvPr>
          <p:cNvSpPr txBox="1"/>
          <p:nvPr/>
        </p:nvSpPr>
        <p:spPr>
          <a:xfrm>
            <a:off x="8282152" y="512255"/>
            <a:ext cx="3788005" cy="567903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nSpc>
                <a:spcPct val="90000"/>
              </a:lnSpc>
              <a:spcBef>
                <a:spcPct val="0"/>
              </a:spcBef>
              <a:spcAft>
                <a:spcPts val="600"/>
              </a:spcAft>
            </a:pPr>
            <a:r>
              <a:rPr lang="en-US" sz="6000" b="1">
                <a:solidFill>
                  <a:srgbClr val="FFFFFF"/>
                </a:solidFill>
                <a:latin typeface="+mj-lt"/>
                <a:ea typeface="+mj-ea"/>
                <a:cs typeface="+mj-cs"/>
              </a:rPr>
              <a:t>Instructions</a:t>
            </a:r>
            <a:r>
              <a:rPr lang="en-US" sz="6000" b="1" kern="1200">
                <a:solidFill>
                  <a:srgbClr val="FFFFFF"/>
                </a:solidFill>
                <a:latin typeface="+mj-lt"/>
                <a:ea typeface="+mj-ea"/>
                <a:cs typeface="+mj-cs"/>
              </a:rPr>
              <a:t> for adding Parental Controls for TV and Internet Providers</a:t>
            </a:r>
            <a:endParaRPr lang="en-US" sz="6000" b="1" kern="1200">
              <a:solidFill>
                <a:srgbClr val="FFFFFF"/>
              </a:solidFill>
              <a:latin typeface="+mj-lt"/>
              <a:ea typeface="+mj-ea"/>
              <a:cs typeface="Calibri Light"/>
            </a:endParaRPr>
          </a:p>
        </p:txBody>
      </p:sp>
    </p:spTree>
    <p:extLst>
      <p:ext uri="{BB962C8B-B14F-4D97-AF65-F5344CB8AC3E}">
        <p14:creationId xmlns:p14="http://schemas.microsoft.com/office/powerpoint/2010/main" val="245383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772B6-76D9-4418-954F-BDD2FF62F838}"/>
              </a:ext>
            </a:extLst>
          </p:cNvPr>
          <p:cNvSpPr>
            <a:spLocks noGrp="1"/>
          </p:cNvSpPr>
          <p:nvPr>
            <p:ph type="ctrTitle"/>
          </p:nvPr>
        </p:nvSpPr>
        <p:spPr>
          <a:xfrm>
            <a:off x="444616" y="0"/>
            <a:ext cx="11509695" cy="966496"/>
          </a:xfrm>
        </p:spPr>
        <p:txBody>
          <a:bodyPr>
            <a:normAutofit/>
          </a:bodyPr>
          <a:lstStyle/>
          <a:p>
            <a:r>
              <a:rPr lang="en-US" altLang="en-US" sz="4400" b="1">
                <a:solidFill>
                  <a:srgbClr val="33A544"/>
                </a:solidFill>
                <a:latin typeface="Helvetica Neue" charset="0"/>
                <a:cs typeface="Arial" panose="020B0604020202020204" pitchFamily="34" charset="0"/>
                <a:sym typeface="Helvetica Neue" charset="0"/>
              </a:rPr>
              <a:t>Teaching Digital Citizenship</a:t>
            </a:r>
            <a:endParaRPr lang="en-US" sz="4400"/>
          </a:p>
        </p:txBody>
      </p:sp>
      <p:sp>
        <p:nvSpPr>
          <p:cNvPr id="3" name="Subtitle 2">
            <a:extLst>
              <a:ext uri="{FF2B5EF4-FFF2-40B4-BE49-F238E27FC236}">
                <a16:creationId xmlns:a16="http://schemas.microsoft.com/office/drawing/2014/main" id="{877D7B56-18AE-42AC-99E6-B70BCCF4D45B}"/>
              </a:ext>
            </a:extLst>
          </p:cNvPr>
          <p:cNvSpPr>
            <a:spLocks noGrp="1"/>
          </p:cNvSpPr>
          <p:nvPr>
            <p:ph type="subTitle" idx="1"/>
          </p:nvPr>
        </p:nvSpPr>
        <p:spPr>
          <a:xfrm>
            <a:off x="771046" y="3802624"/>
            <a:ext cx="11301891" cy="3355085"/>
          </a:xfrm>
        </p:spPr>
        <p:txBody>
          <a:bodyPr>
            <a:normAutofit/>
          </a:bodyPr>
          <a:lstStyle/>
          <a:p>
            <a:pPr algn="l"/>
            <a:r>
              <a:rPr lang="en-US" sz="4000"/>
              <a:t>Fulton County School has once again partnered with Common Sense Media to provide Digital Citizenship lessons and resources for students, teachers and parents.</a:t>
            </a:r>
          </a:p>
          <a:p>
            <a:endParaRPr lang="en-US" sz="3200"/>
          </a:p>
        </p:txBody>
      </p:sp>
      <p:pic>
        <p:nvPicPr>
          <p:cNvPr id="3076" name="Picture 4" descr="Common Sense Media: Age-Based Media Reviews for Families">
            <a:extLst>
              <a:ext uri="{FF2B5EF4-FFF2-40B4-BE49-F238E27FC236}">
                <a16:creationId xmlns:a16="http://schemas.microsoft.com/office/drawing/2014/main" id="{3B69F661-DBF3-4E39-8368-F9F0AF1D4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738" y="1980274"/>
            <a:ext cx="3954669" cy="115674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07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Does It Mean to Be a Digital Citizen?">
            <a:hlinkClick r:id="" action="ppaction://media"/>
            <a:extLst>
              <a:ext uri="{FF2B5EF4-FFF2-40B4-BE49-F238E27FC236}">
                <a16:creationId xmlns:a16="http://schemas.microsoft.com/office/drawing/2014/main" id="{6C0C1553-A593-4C2B-A3B9-F21F5C92A110}"/>
              </a:ext>
            </a:extLst>
          </p:cNvPr>
          <p:cNvPicPr>
            <a:picLocks noRot="1" noChangeAspect="1"/>
          </p:cNvPicPr>
          <p:nvPr>
            <a:videoFile r:link="rId1"/>
          </p:nvPr>
        </p:nvPicPr>
        <p:blipFill>
          <a:blip r:embed="rId3"/>
          <a:stretch>
            <a:fillRect/>
          </a:stretch>
        </p:blipFill>
        <p:spPr>
          <a:xfrm>
            <a:off x="1234358" y="1184653"/>
            <a:ext cx="9454836" cy="5341982"/>
          </a:xfrm>
          <a:prstGeom prst="rect">
            <a:avLst/>
          </a:prstGeom>
        </p:spPr>
      </p:pic>
      <p:pic>
        <p:nvPicPr>
          <p:cNvPr id="5" name="Picture 4">
            <a:extLst>
              <a:ext uri="{FF2B5EF4-FFF2-40B4-BE49-F238E27FC236}">
                <a16:creationId xmlns:a16="http://schemas.microsoft.com/office/drawing/2014/main" id="{8FD17211-BB20-4413-98A4-3358AF306383}"/>
              </a:ext>
            </a:extLst>
          </p:cNvPr>
          <p:cNvPicPr>
            <a:picLocks noChangeAspect="1"/>
          </p:cNvPicPr>
          <p:nvPr/>
        </p:nvPicPr>
        <p:blipFill>
          <a:blip r:embed="rId4"/>
          <a:stretch>
            <a:fillRect/>
          </a:stretch>
        </p:blipFill>
        <p:spPr>
          <a:xfrm>
            <a:off x="415522" y="0"/>
            <a:ext cx="11510246" cy="1243692"/>
          </a:xfrm>
          <a:prstGeom prst="rect">
            <a:avLst/>
          </a:prstGeom>
        </p:spPr>
      </p:pic>
    </p:spTree>
    <p:extLst>
      <p:ext uri="{BB962C8B-B14F-4D97-AF65-F5344CB8AC3E}">
        <p14:creationId xmlns:p14="http://schemas.microsoft.com/office/powerpoint/2010/main" val="157556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a:extLst>
              <a:ext uri="{FF2B5EF4-FFF2-40B4-BE49-F238E27FC236}">
                <a16:creationId xmlns:a16="http://schemas.microsoft.com/office/drawing/2014/main" id="{23CD9D6F-5912-4DBD-BF75-7B469658EDF0}"/>
              </a:ext>
            </a:extLst>
          </p:cNvPr>
          <p:cNvSpPr txBox="1">
            <a:spLocks noChangeArrowheads="1"/>
          </p:cNvSpPr>
          <p:nvPr/>
        </p:nvSpPr>
        <p:spPr bwMode="auto">
          <a:xfrm>
            <a:off x="1532761" y="1976183"/>
            <a:ext cx="69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7F7F7F"/>
              </a:buClr>
              <a:buSzPct val="25000"/>
              <a:buFont typeface="Helvetica Neue" charset="0"/>
              <a:buNone/>
            </a:pPr>
            <a:r>
              <a:rPr lang="en-US" altLang="en-US" sz="6000">
                <a:solidFill>
                  <a:srgbClr val="0070C0"/>
                </a:solidFill>
                <a:latin typeface="Helvetica Neue" charset="0"/>
                <a:sym typeface="Helvetica Neue" charset="0"/>
              </a:rPr>
              <a:t>1</a:t>
            </a:r>
          </a:p>
        </p:txBody>
      </p:sp>
      <p:sp>
        <p:nvSpPr>
          <p:cNvPr id="279" name="Shape 279">
            <a:extLst>
              <a:ext uri="{FF2B5EF4-FFF2-40B4-BE49-F238E27FC236}">
                <a16:creationId xmlns:a16="http://schemas.microsoft.com/office/drawing/2014/main" id="{DCC5CAFE-04CE-4566-BA41-C19292B9662E}"/>
              </a:ext>
            </a:extLst>
          </p:cNvPr>
          <p:cNvSpPr txBox="1">
            <a:spLocks noChangeArrowheads="1"/>
          </p:cNvSpPr>
          <p:nvPr/>
        </p:nvSpPr>
        <p:spPr bwMode="auto">
          <a:xfrm>
            <a:off x="1532761" y="3492376"/>
            <a:ext cx="69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7F7F7F"/>
              </a:buClr>
              <a:buSzPct val="25000"/>
            </a:pPr>
            <a:r>
              <a:rPr lang="en-US" altLang="en-US" sz="6000">
                <a:solidFill>
                  <a:srgbClr val="0070C0"/>
                </a:solidFill>
                <a:latin typeface="Helvetica Neue" charset="0"/>
                <a:sym typeface="Helvetica Neue" charset="0"/>
              </a:rPr>
              <a:t>2</a:t>
            </a:r>
          </a:p>
        </p:txBody>
      </p:sp>
      <p:sp>
        <p:nvSpPr>
          <p:cNvPr id="281" name="Shape 281">
            <a:extLst>
              <a:ext uri="{FF2B5EF4-FFF2-40B4-BE49-F238E27FC236}">
                <a16:creationId xmlns:a16="http://schemas.microsoft.com/office/drawing/2014/main" id="{836EA788-C39E-47B3-9B34-3FB16492F90D}"/>
              </a:ext>
            </a:extLst>
          </p:cNvPr>
          <p:cNvSpPr txBox="1">
            <a:spLocks noChangeArrowheads="1"/>
          </p:cNvSpPr>
          <p:nvPr/>
        </p:nvSpPr>
        <p:spPr bwMode="auto">
          <a:xfrm>
            <a:off x="1532761" y="5359276"/>
            <a:ext cx="698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7F7F7F"/>
              </a:buClr>
              <a:buSzPct val="25000"/>
              <a:buFont typeface="Helvetica Neue" charset="0"/>
              <a:buNone/>
            </a:pPr>
            <a:r>
              <a:rPr lang="en-US" altLang="en-US" sz="6000">
                <a:solidFill>
                  <a:srgbClr val="0070C0"/>
                </a:solidFill>
                <a:latin typeface="Helvetica Neue" charset="0"/>
                <a:sym typeface="Helvetica Neue" charset="0"/>
              </a:rPr>
              <a:t>3</a:t>
            </a:r>
          </a:p>
        </p:txBody>
      </p:sp>
      <p:sp>
        <p:nvSpPr>
          <p:cNvPr id="18436" name="Shape 283">
            <a:extLst>
              <a:ext uri="{FF2B5EF4-FFF2-40B4-BE49-F238E27FC236}">
                <a16:creationId xmlns:a16="http://schemas.microsoft.com/office/drawing/2014/main" id="{F495860C-BC05-4937-B7C1-8DB4808234F6}"/>
              </a:ext>
            </a:extLst>
          </p:cNvPr>
          <p:cNvSpPr txBox="1">
            <a:spLocks noChangeArrowheads="1"/>
          </p:cNvSpPr>
          <p:nvPr/>
        </p:nvSpPr>
        <p:spPr bwMode="auto">
          <a:xfrm>
            <a:off x="420666" y="1375082"/>
            <a:ext cx="87249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ct val="25000"/>
              <a:buFont typeface="Helvetica Neue" charset="0"/>
              <a:buNone/>
            </a:pPr>
            <a:r>
              <a:rPr lang="en-US" altLang="en-US" sz="2800" b="1">
                <a:latin typeface="Helvetica Neue" charset="0"/>
                <a:sym typeface="Helvetica Neue" charset="0"/>
              </a:rPr>
              <a:t>Why teach digital citizenship?</a:t>
            </a:r>
          </a:p>
        </p:txBody>
      </p:sp>
      <p:sp>
        <p:nvSpPr>
          <p:cNvPr id="9" name="Content Placeholder 2">
            <a:extLst>
              <a:ext uri="{FF2B5EF4-FFF2-40B4-BE49-F238E27FC236}">
                <a16:creationId xmlns:a16="http://schemas.microsoft.com/office/drawing/2014/main" id="{19FD14A0-1A9B-4C41-9735-EFDDD0A102B0}"/>
              </a:ext>
            </a:extLst>
          </p:cNvPr>
          <p:cNvSpPr txBox="1">
            <a:spLocks/>
          </p:cNvSpPr>
          <p:nvPr/>
        </p:nvSpPr>
        <p:spPr>
          <a:xfrm>
            <a:off x="2325768" y="3379665"/>
            <a:ext cx="9787935" cy="2103254"/>
          </a:xfrm>
          <a:prstGeom prst="rect">
            <a:avLst/>
          </a:prstGeom>
        </p:spPr>
        <p:txBody>
          <a:bodyPr>
            <a:norm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fontAlgn="auto">
              <a:defRPr/>
            </a:pPr>
            <a:r>
              <a:rPr lang="en-US" sz="2200">
                <a:solidFill>
                  <a:schemeClr val="tx1"/>
                </a:solidFill>
                <a:latin typeface="+mn-lt"/>
                <a:ea typeface="+mn-ea"/>
                <a:cs typeface="Arial" panose="020B0604020202020204" pitchFamily="34" charset="0"/>
                <a:sym typeface="Arial" panose="020B0604020202020204" pitchFamily="34" charset="0"/>
              </a:rPr>
              <a:t>Technology offers kids great opportunities for self-exploration, creativity, connection and learning, yet kids may also experience challenges like:</a:t>
            </a:r>
          </a:p>
          <a:p>
            <a:pPr marL="342900" lvl="1" indent="-342900">
              <a:buFont typeface="Arial"/>
              <a:buChar char="•"/>
              <a:defRPr/>
            </a:pPr>
            <a:r>
              <a:rPr lang="en-US" sz="2200" err="1">
                <a:solidFill>
                  <a:schemeClr val="tx1"/>
                </a:solidFill>
                <a:latin typeface="+mn-lt"/>
                <a:ea typeface="+mn-ea"/>
                <a:cs typeface="Arial" panose="020B0604020202020204" pitchFamily="34" charset="0"/>
                <a:sym typeface="Arial" panose="020B0604020202020204" pitchFamily="34" charset="0"/>
              </a:rPr>
              <a:t>Oversharing</a:t>
            </a:r>
            <a:r>
              <a:rPr lang="en-US" sz="2200">
                <a:solidFill>
                  <a:schemeClr val="tx1"/>
                </a:solidFill>
                <a:latin typeface="+mn-lt"/>
                <a:ea typeface="+mn-ea"/>
                <a:cs typeface="Arial" panose="020B0604020202020204" pitchFamily="34" charset="0"/>
                <a:sym typeface="Arial" panose="020B0604020202020204" pitchFamily="34" charset="0"/>
              </a:rPr>
              <a:t> and damage to reputation</a:t>
            </a:r>
          </a:p>
          <a:p>
            <a:pPr marL="342900" lvl="1" indent="-342900">
              <a:buFont typeface="Arial"/>
              <a:buChar char="•"/>
              <a:defRPr/>
            </a:pPr>
            <a:r>
              <a:rPr lang="en-US" sz="2200" err="1">
                <a:solidFill>
                  <a:schemeClr val="tx1"/>
                </a:solidFill>
                <a:latin typeface="+mn-lt"/>
                <a:ea typeface="+mn-ea"/>
                <a:cs typeface="Arial" panose="020B0604020202020204" pitchFamily="34" charset="0"/>
                <a:sym typeface="Arial" panose="020B0604020202020204" pitchFamily="34" charset="0"/>
              </a:rPr>
              <a:t>Cyberbullying</a:t>
            </a:r>
            <a:endParaRPr lang="en-US" sz="2200">
              <a:solidFill>
                <a:schemeClr val="tx1"/>
              </a:solidFill>
              <a:latin typeface="+mn-lt"/>
              <a:ea typeface="+mn-ea"/>
              <a:cs typeface="Arial" panose="020B0604020202020204" pitchFamily="34" charset="0"/>
              <a:sym typeface="Arial" panose="020B0604020202020204" pitchFamily="34" charset="0"/>
            </a:endParaRPr>
          </a:p>
          <a:p>
            <a:pPr marL="342900" lvl="1" indent="-342900">
              <a:buFont typeface="Arial"/>
              <a:buChar char="•"/>
              <a:defRPr/>
            </a:pPr>
            <a:r>
              <a:rPr lang="en-US" sz="2200">
                <a:solidFill>
                  <a:schemeClr val="tx1"/>
                </a:solidFill>
                <a:latin typeface="+mn-lt"/>
                <a:ea typeface="+mn-ea"/>
                <a:cs typeface="Arial" panose="020B0604020202020204" pitchFamily="34" charset="0"/>
                <a:sym typeface="Arial" panose="020B0604020202020204" pitchFamily="34" charset="0"/>
              </a:rPr>
              <a:t>Not understanding how to analyze and evaluate the credibility of information</a:t>
            </a:r>
          </a:p>
          <a:p>
            <a:pPr marL="0" lvl="1">
              <a:defRPr/>
            </a:pPr>
            <a:endParaRPr lang="en-US" sz="2200" kern="0">
              <a:solidFill>
                <a:schemeClr val="tx1">
                  <a:lumMod val="75000"/>
                  <a:lumOff val="25000"/>
                </a:schemeClr>
              </a:solidFill>
              <a:latin typeface="Helvetica Neue"/>
              <a:cs typeface="Helvetica Neue"/>
            </a:endParaRPr>
          </a:p>
        </p:txBody>
      </p:sp>
      <p:sp>
        <p:nvSpPr>
          <p:cNvPr id="18438" name="Rectangle 1">
            <a:extLst>
              <a:ext uri="{FF2B5EF4-FFF2-40B4-BE49-F238E27FC236}">
                <a16:creationId xmlns:a16="http://schemas.microsoft.com/office/drawing/2014/main" id="{137EA7BA-22D1-4A96-BCA3-EB30E7FDE240}"/>
              </a:ext>
            </a:extLst>
          </p:cNvPr>
          <p:cNvSpPr>
            <a:spLocks noChangeArrowheads="1"/>
          </p:cNvSpPr>
          <p:nvPr/>
        </p:nvSpPr>
        <p:spPr bwMode="auto">
          <a:xfrm>
            <a:off x="2325768" y="5451351"/>
            <a:ext cx="7096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a:solidFill>
                  <a:schemeClr val="tx1"/>
                </a:solidFill>
                <a:latin typeface="+mn-lt"/>
                <a:sym typeface="Arial"/>
                <a:rtl val="0"/>
              </a:rPr>
              <a:t>To harness technology for learning, kids need to understand how to think critically, behave safely, and participate responsibly online.</a:t>
            </a:r>
          </a:p>
        </p:txBody>
      </p:sp>
      <p:sp>
        <p:nvSpPr>
          <p:cNvPr id="18439" name="Rectangle 2">
            <a:extLst>
              <a:ext uri="{FF2B5EF4-FFF2-40B4-BE49-F238E27FC236}">
                <a16:creationId xmlns:a16="http://schemas.microsoft.com/office/drawing/2014/main" id="{AB3E173B-E834-4F04-83CF-ECE83F939A0A}"/>
              </a:ext>
            </a:extLst>
          </p:cNvPr>
          <p:cNvSpPr>
            <a:spLocks noChangeArrowheads="1"/>
          </p:cNvSpPr>
          <p:nvPr/>
        </p:nvSpPr>
        <p:spPr bwMode="auto">
          <a:xfrm>
            <a:off x="2325768" y="2114296"/>
            <a:ext cx="941043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dirty="0">
                <a:solidFill>
                  <a:schemeClr val="tx1"/>
                </a:solidFill>
                <a:latin typeface="+mn-lt"/>
                <a:cs typeface="Arial"/>
              </a:rPr>
              <a:t>Kids spend an average of 53 hours a week using media and technology. That’s over 7 hours a day, and it </a:t>
            </a:r>
            <a:r>
              <a:rPr lang="en-US" altLang="en-US" sz="2200" dirty="0" err="1">
                <a:solidFill>
                  <a:schemeClr val="tx1"/>
                </a:solidFill>
                <a:latin typeface="+mn-lt"/>
                <a:cs typeface="Arial"/>
              </a:rPr>
              <a:t>doesn</a:t>
            </a:r>
            <a:r>
              <a:rPr lang="fr-FR" altLang="en-US" sz="2200" dirty="0">
                <a:solidFill>
                  <a:schemeClr val="tx1"/>
                </a:solidFill>
                <a:latin typeface="+mn-lt"/>
                <a:cs typeface="Arial"/>
              </a:rPr>
              <a:t>’</a:t>
            </a:r>
            <a:r>
              <a:rPr lang="en-US" altLang="ja-JP" sz="2200" dirty="0">
                <a:solidFill>
                  <a:schemeClr val="tx1"/>
                </a:solidFill>
                <a:latin typeface="+mn-lt"/>
                <a:ea typeface="游ゴシック"/>
                <a:cs typeface="Arial"/>
              </a:rPr>
              <a:t>t include time spent texting or doing schoolwork. </a:t>
            </a:r>
            <a:endParaRPr lang="en-US" altLang="en-US" sz="2200" dirty="0">
              <a:solidFill>
                <a:schemeClr val="tx1"/>
              </a:solidFill>
              <a:latin typeface="+mn-lt"/>
            </a:endParaRPr>
          </a:p>
        </p:txBody>
      </p:sp>
      <p:pic>
        <p:nvPicPr>
          <p:cNvPr id="2" name="Picture 1">
            <a:extLst>
              <a:ext uri="{FF2B5EF4-FFF2-40B4-BE49-F238E27FC236}">
                <a16:creationId xmlns:a16="http://schemas.microsoft.com/office/drawing/2014/main" id="{DEA8F99D-E468-4755-8DF7-BED536EB266D}"/>
              </a:ext>
            </a:extLst>
          </p:cNvPr>
          <p:cNvPicPr>
            <a:picLocks noChangeAspect="1"/>
          </p:cNvPicPr>
          <p:nvPr/>
        </p:nvPicPr>
        <p:blipFill>
          <a:blip r:embed="rId3"/>
          <a:stretch>
            <a:fillRect/>
          </a:stretch>
        </p:blipFill>
        <p:spPr>
          <a:xfrm>
            <a:off x="0" y="-58176"/>
            <a:ext cx="12289872" cy="1243692"/>
          </a:xfrm>
          <a:prstGeom prst="rect">
            <a:avLst/>
          </a:prstGeom>
        </p:spPr>
      </p:pic>
      <p:pic>
        <p:nvPicPr>
          <p:cNvPr id="4" name="Picture 3">
            <a:extLst>
              <a:ext uri="{FF2B5EF4-FFF2-40B4-BE49-F238E27FC236}">
                <a16:creationId xmlns:a16="http://schemas.microsoft.com/office/drawing/2014/main" id="{86B1FEF5-09C6-46BC-81FA-BD1D625858F9}"/>
              </a:ext>
            </a:extLst>
          </p:cNvPr>
          <p:cNvPicPr>
            <a:picLocks noChangeAspect="1"/>
          </p:cNvPicPr>
          <p:nvPr/>
        </p:nvPicPr>
        <p:blipFill>
          <a:blip r:embed="rId4"/>
          <a:stretch>
            <a:fillRect/>
          </a:stretch>
        </p:blipFill>
        <p:spPr>
          <a:xfrm>
            <a:off x="0" y="5648325"/>
            <a:ext cx="1266825" cy="1209675"/>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
                                        <p:tgtEl>
                                          <p:spTgt spid="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1"/>
                                        <p:tgtEl>
                                          <p:spTgt spid="27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animEffect transition="in" filter="fade">
                                      <p:cBhvr>
                                        <p:cTn id="17" dur="1"/>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119410F-61E0-45C6-8C24-9D25B9E4AF89}"/>
              </a:ext>
            </a:extLst>
          </p:cNvPr>
          <p:cNvSpPr>
            <a:spLocks noGrp="1"/>
          </p:cNvSpPr>
          <p:nvPr>
            <p:ph idx="1"/>
          </p:nvPr>
        </p:nvSpPr>
        <p:spPr>
          <a:xfrm>
            <a:off x="1943878" y="2242619"/>
            <a:ext cx="9247036" cy="4036883"/>
          </a:xfrm>
        </p:spPr>
        <p:txBody>
          <a:bodyPr>
            <a:normAutofit/>
          </a:bodyPr>
          <a:lstStyle/>
          <a:p>
            <a:pPr marL="457200" indent="-457200">
              <a:buFont typeface="Arial"/>
              <a:buChar char="•"/>
              <a:defRPr/>
            </a:pPr>
            <a:r>
              <a:rPr lang="en-US">
                <a:sym typeface="Arial"/>
              </a:rPr>
              <a:t>Using resources from Common Sense Education to teach students digital literacy and citizenship skills and engage parents </a:t>
            </a:r>
          </a:p>
          <a:p>
            <a:pPr>
              <a:defRPr/>
            </a:pPr>
            <a:endParaRPr lang="en-US">
              <a:sym typeface="Arial"/>
            </a:endParaRPr>
          </a:p>
          <a:p>
            <a:pPr marL="457200" indent="-457200">
              <a:buFont typeface="Arial"/>
              <a:buChar char="•"/>
              <a:defRPr/>
            </a:pPr>
            <a:r>
              <a:rPr lang="en-US">
                <a:sym typeface="Arial"/>
              </a:rPr>
              <a:t>Common Sense is a national, non-profit organization that provides free resources to educators and advice to parents so that kids can harness the power of technology for learning and life </a:t>
            </a:r>
          </a:p>
        </p:txBody>
      </p:sp>
      <p:sp>
        <p:nvSpPr>
          <p:cNvPr id="19458" name="Shape 297">
            <a:extLst>
              <a:ext uri="{FF2B5EF4-FFF2-40B4-BE49-F238E27FC236}">
                <a16:creationId xmlns:a16="http://schemas.microsoft.com/office/drawing/2014/main" id="{A4C748CB-1759-42DB-84EB-8F9EA7A0B462}"/>
              </a:ext>
            </a:extLst>
          </p:cNvPr>
          <p:cNvSpPr txBox="1">
            <a:spLocks noChangeArrowheads="1"/>
          </p:cNvSpPr>
          <p:nvPr/>
        </p:nvSpPr>
        <p:spPr bwMode="auto">
          <a:xfrm>
            <a:off x="452852" y="1325278"/>
            <a:ext cx="8902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SzPct val="25000"/>
              <a:buFont typeface="Helvetica Neue" charset="0"/>
              <a:buNone/>
            </a:pPr>
            <a:r>
              <a:rPr lang="en-US" altLang="en-US" sz="3400" b="1">
                <a:latin typeface="Helvetica Neue" charset="0"/>
                <a:sym typeface="Helvetica Neue" charset="0"/>
              </a:rPr>
              <a:t>What we’re doing</a:t>
            </a:r>
          </a:p>
        </p:txBody>
      </p:sp>
      <p:pic>
        <p:nvPicPr>
          <p:cNvPr id="2" name="Picture 1">
            <a:extLst>
              <a:ext uri="{FF2B5EF4-FFF2-40B4-BE49-F238E27FC236}">
                <a16:creationId xmlns:a16="http://schemas.microsoft.com/office/drawing/2014/main" id="{3B66D4E7-38C8-412A-973A-ED388AC6F664}"/>
              </a:ext>
            </a:extLst>
          </p:cNvPr>
          <p:cNvPicPr>
            <a:picLocks noChangeAspect="1"/>
          </p:cNvPicPr>
          <p:nvPr/>
        </p:nvPicPr>
        <p:blipFill>
          <a:blip r:embed="rId3"/>
          <a:stretch>
            <a:fillRect/>
          </a:stretch>
        </p:blipFill>
        <p:spPr>
          <a:xfrm>
            <a:off x="681754" y="0"/>
            <a:ext cx="11510246" cy="12436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63F-DBA6-426B-A8F5-BF06D1ADDDE1}"/>
              </a:ext>
            </a:extLst>
          </p:cNvPr>
          <p:cNvSpPr>
            <a:spLocks noGrp="1"/>
          </p:cNvSpPr>
          <p:nvPr>
            <p:ph type="title"/>
          </p:nvPr>
        </p:nvSpPr>
        <p:spPr>
          <a:xfrm>
            <a:off x="561406" y="1029462"/>
            <a:ext cx="10515600" cy="773210"/>
          </a:xfrm>
        </p:spPr>
        <p:txBody>
          <a:bodyPr>
            <a:normAutofit/>
          </a:bodyPr>
          <a:lstStyle/>
          <a:p>
            <a:r>
              <a:rPr lang="en-US" sz="3200" b="1" dirty="0">
                <a:latin typeface="+mn-lt"/>
                <a:ea typeface="+mn-ea"/>
                <a:cs typeface="+mn-cs"/>
              </a:rPr>
              <a:t>Digital Citizenship Lessons For Students</a:t>
            </a:r>
          </a:p>
        </p:txBody>
      </p:sp>
      <p:pic>
        <p:nvPicPr>
          <p:cNvPr id="13" name="Picture 12">
            <a:extLst>
              <a:ext uri="{FF2B5EF4-FFF2-40B4-BE49-F238E27FC236}">
                <a16:creationId xmlns:a16="http://schemas.microsoft.com/office/drawing/2014/main" id="{5C10A28B-40B3-47C7-A059-DA438D44707A}"/>
              </a:ext>
            </a:extLst>
          </p:cNvPr>
          <p:cNvPicPr>
            <a:picLocks noChangeAspect="1"/>
          </p:cNvPicPr>
          <p:nvPr/>
        </p:nvPicPr>
        <p:blipFill>
          <a:blip r:embed="rId2"/>
          <a:stretch>
            <a:fillRect/>
          </a:stretch>
        </p:blipFill>
        <p:spPr>
          <a:xfrm>
            <a:off x="229722" y="-116888"/>
            <a:ext cx="11510246" cy="1243692"/>
          </a:xfrm>
          <a:prstGeom prst="rect">
            <a:avLst/>
          </a:prstGeom>
        </p:spPr>
      </p:pic>
      <p:sp>
        <p:nvSpPr>
          <p:cNvPr id="11" name="TextBox 10">
            <a:extLst>
              <a:ext uri="{FF2B5EF4-FFF2-40B4-BE49-F238E27FC236}">
                <a16:creationId xmlns:a16="http://schemas.microsoft.com/office/drawing/2014/main" id="{8DBB3B85-287B-4FC0-94E6-334674740A60}"/>
              </a:ext>
            </a:extLst>
          </p:cNvPr>
          <p:cNvSpPr txBox="1"/>
          <p:nvPr/>
        </p:nvSpPr>
        <p:spPr>
          <a:xfrm>
            <a:off x="561406" y="3460128"/>
            <a:ext cx="2125810" cy="369332"/>
          </a:xfrm>
          <a:prstGeom prst="rect">
            <a:avLst/>
          </a:prstGeom>
          <a:noFill/>
        </p:spPr>
        <p:txBody>
          <a:bodyPr wrap="square" rtlCol="0">
            <a:spAutoFit/>
          </a:bodyPr>
          <a:lstStyle/>
          <a:p>
            <a:pPr fontAlgn="base"/>
            <a:r>
              <a:rPr lang="en-US" b="1"/>
              <a:t>Middle School</a:t>
            </a:r>
          </a:p>
        </p:txBody>
      </p:sp>
      <p:sp>
        <p:nvSpPr>
          <p:cNvPr id="12" name="TextBox 11">
            <a:extLst>
              <a:ext uri="{FF2B5EF4-FFF2-40B4-BE49-F238E27FC236}">
                <a16:creationId xmlns:a16="http://schemas.microsoft.com/office/drawing/2014/main" id="{7B4F5902-50D0-4694-9899-82059CE23B08}"/>
              </a:ext>
            </a:extLst>
          </p:cNvPr>
          <p:cNvSpPr txBox="1"/>
          <p:nvPr/>
        </p:nvSpPr>
        <p:spPr>
          <a:xfrm>
            <a:off x="561405" y="3686635"/>
            <a:ext cx="4871729" cy="1415772"/>
          </a:xfrm>
          <a:prstGeom prst="rect">
            <a:avLst/>
          </a:prstGeom>
          <a:noFill/>
        </p:spPr>
        <p:txBody>
          <a:bodyPr wrap="square" rtlCol="0">
            <a:spAutoFit/>
          </a:bodyPr>
          <a:lstStyle/>
          <a:p>
            <a:pPr marL="285750" indent="-285750" algn="l" fontAlgn="base">
              <a:lnSpc>
                <a:spcPct val="150000"/>
              </a:lnSpc>
              <a:buFont typeface="Arial" panose="020B0604020202020204" pitchFamily="34" charset="0"/>
              <a:buChar char="•"/>
            </a:pPr>
            <a:r>
              <a:rPr lang="en-US" sz="1600"/>
              <a:t>Digital Footprint and Identity</a:t>
            </a:r>
          </a:p>
          <a:p>
            <a:pPr marL="285750" indent="-285750" fontAlgn="base">
              <a:lnSpc>
                <a:spcPct val="150000"/>
              </a:lnSpc>
              <a:buFont typeface="Arial" panose="020B0604020202020204" pitchFamily="34" charset="0"/>
              <a:buChar char="•"/>
            </a:pPr>
            <a:r>
              <a:rPr lang="en-US" sz="1600" b="0" i="0">
                <a:effectLst/>
              </a:rPr>
              <a:t>Cyberbullying, Digital Drama and Hate Speech</a:t>
            </a:r>
          </a:p>
          <a:p>
            <a:pPr marL="285750" indent="-285750" fontAlgn="base">
              <a:lnSpc>
                <a:spcPct val="150000"/>
              </a:lnSpc>
              <a:buFont typeface="Arial" panose="020B0604020202020204" pitchFamily="34" charset="0"/>
              <a:buChar char="•"/>
            </a:pPr>
            <a:r>
              <a:rPr lang="en-US" sz="1600" b="0" i="0">
                <a:effectLst/>
              </a:rPr>
              <a:t>Relationships and Communication</a:t>
            </a:r>
          </a:p>
          <a:p>
            <a:pPr algn="l" fontAlgn="base"/>
            <a:endParaRPr lang="en-US" sz="1400"/>
          </a:p>
        </p:txBody>
      </p:sp>
      <p:sp>
        <p:nvSpPr>
          <p:cNvPr id="14" name="TextBox 13">
            <a:extLst>
              <a:ext uri="{FF2B5EF4-FFF2-40B4-BE49-F238E27FC236}">
                <a16:creationId xmlns:a16="http://schemas.microsoft.com/office/drawing/2014/main" id="{8D35A58E-9007-49B8-A4C1-EB9590B84BA9}"/>
              </a:ext>
            </a:extLst>
          </p:cNvPr>
          <p:cNvSpPr txBox="1"/>
          <p:nvPr/>
        </p:nvSpPr>
        <p:spPr>
          <a:xfrm>
            <a:off x="561405" y="5177646"/>
            <a:ext cx="6954388" cy="369332"/>
          </a:xfrm>
          <a:prstGeom prst="rect">
            <a:avLst/>
          </a:prstGeom>
          <a:noFill/>
        </p:spPr>
        <p:txBody>
          <a:bodyPr wrap="square" rtlCol="0">
            <a:spAutoFit/>
          </a:bodyPr>
          <a:lstStyle/>
          <a:p>
            <a:pPr algn="l"/>
            <a:r>
              <a:rPr lang="en-US" b="1"/>
              <a:t>High School</a:t>
            </a:r>
          </a:p>
        </p:txBody>
      </p:sp>
      <p:sp>
        <p:nvSpPr>
          <p:cNvPr id="8" name="TextBox 7">
            <a:extLst>
              <a:ext uri="{FF2B5EF4-FFF2-40B4-BE49-F238E27FC236}">
                <a16:creationId xmlns:a16="http://schemas.microsoft.com/office/drawing/2014/main" id="{DB4056C1-FFEE-483B-9F3A-DC4F0935682B}"/>
              </a:ext>
            </a:extLst>
          </p:cNvPr>
          <p:cNvSpPr txBox="1"/>
          <p:nvPr/>
        </p:nvSpPr>
        <p:spPr>
          <a:xfrm>
            <a:off x="643156" y="1789852"/>
            <a:ext cx="10905688" cy="369332"/>
          </a:xfrm>
          <a:prstGeom prst="rect">
            <a:avLst/>
          </a:prstGeom>
          <a:noFill/>
        </p:spPr>
        <p:txBody>
          <a:bodyPr wrap="square" rtlCol="0">
            <a:spAutoFit/>
          </a:bodyPr>
          <a:lstStyle/>
          <a:p>
            <a:pPr fontAlgn="base"/>
            <a:r>
              <a:rPr lang="en-US" b="1" dirty="0"/>
              <a:t>Elementary</a:t>
            </a:r>
          </a:p>
        </p:txBody>
      </p:sp>
      <p:sp>
        <p:nvSpPr>
          <p:cNvPr id="10" name="TextBox 9">
            <a:extLst>
              <a:ext uri="{FF2B5EF4-FFF2-40B4-BE49-F238E27FC236}">
                <a16:creationId xmlns:a16="http://schemas.microsoft.com/office/drawing/2014/main" id="{FA30BA1C-2BD3-4B29-AA1D-B70354FA37CB}"/>
              </a:ext>
            </a:extLst>
          </p:cNvPr>
          <p:cNvSpPr txBox="1"/>
          <p:nvPr/>
        </p:nvSpPr>
        <p:spPr>
          <a:xfrm>
            <a:off x="643156" y="2073999"/>
            <a:ext cx="2611772" cy="1160511"/>
          </a:xfrm>
          <a:prstGeom prst="rect">
            <a:avLst/>
          </a:prstGeom>
          <a:noFill/>
        </p:spPr>
        <p:txBody>
          <a:bodyPr wrap="square">
            <a:spAutoFit/>
          </a:bodyPr>
          <a:lstStyle/>
          <a:p>
            <a:pPr marL="285750" indent="-285750" fontAlgn="base">
              <a:lnSpc>
                <a:spcPct val="150000"/>
              </a:lnSpc>
              <a:buFont typeface="Arial" panose="020B0604020202020204" pitchFamily="34" charset="0"/>
              <a:buChar char="•"/>
            </a:pPr>
            <a:r>
              <a:rPr lang="en-US" sz="1600" dirty="0"/>
              <a:t>Media Balance (K-2)</a:t>
            </a:r>
          </a:p>
          <a:p>
            <a:pPr marL="285750" indent="-285750" fontAlgn="base">
              <a:lnSpc>
                <a:spcPct val="150000"/>
              </a:lnSpc>
              <a:buFont typeface="Arial" panose="020B0604020202020204" pitchFamily="34" charset="0"/>
              <a:buChar char="•"/>
            </a:pPr>
            <a:r>
              <a:rPr lang="en-US" sz="1600" dirty="0"/>
              <a:t>Digital Footprints (K-2)</a:t>
            </a:r>
          </a:p>
          <a:p>
            <a:pPr marL="285750" indent="-285750" fontAlgn="base">
              <a:lnSpc>
                <a:spcPct val="150000"/>
              </a:lnSpc>
              <a:buFont typeface="Arial" panose="020B0604020202020204" pitchFamily="34" charset="0"/>
              <a:buChar char="•"/>
            </a:pPr>
            <a:r>
              <a:rPr lang="en-US" sz="1600" dirty="0"/>
              <a:t>Internet Safety (K-2)</a:t>
            </a:r>
            <a:endParaRPr lang="en-US" b="0" i="0" dirty="0">
              <a:effectLst/>
              <a:latin typeface="Segoe UI" panose="020B0502040204020203" pitchFamily="34" charset="0"/>
            </a:endParaRPr>
          </a:p>
        </p:txBody>
      </p:sp>
      <p:sp>
        <p:nvSpPr>
          <p:cNvPr id="16" name="TextBox 15">
            <a:extLst>
              <a:ext uri="{FF2B5EF4-FFF2-40B4-BE49-F238E27FC236}">
                <a16:creationId xmlns:a16="http://schemas.microsoft.com/office/drawing/2014/main" id="{FED6E826-64C5-4A1B-84B9-33FBA19CC3FA}"/>
              </a:ext>
            </a:extLst>
          </p:cNvPr>
          <p:cNvSpPr txBox="1"/>
          <p:nvPr/>
        </p:nvSpPr>
        <p:spPr>
          <a:xfrm>
            <a:off x="3664591" y="2060434"/>
            <a:ext cx="4550722" cy="1564211"/>
          </a:xfrm>
          <a:prstGeom prst="rect">
            <a:avLst/>
          </a:prstGeom>
          <a:noFill/>
        </p:spPr>
        <p:txBody>
          <a:bodyPr wrap="square">
            <a:spAutoFit/>
          </a:bodyPr>
          <a:lstStyle/>
          <a:p>
            <a:pPr marL="285750" indent="-285750" fontAlgn="base">
              <a:lnSpc>
                <a:spcPct val="150000"/>
              </a:lnSpc>
              <a:buFont typeface="Arial" panose="020B0604020202020204" pitchFamily="34" charset="0"/>
              <a:buChar char="•"/>
            </a:pPr>
            <a:r>
              <a:rPr lang="en-US" sz="1600"/>
              <a:t>Private vs. Personal Information(3-5)</a:t>
            </a:r>
          </a:p>
          <a:p>
            <a:pPr marL="285750" indent="-285750" fontAlgn="base">
              <a:lnSpc>
                <a:spcPct val="150000"/>
              </a:lnSpc>
              <a:buFont typeface="Arial" panose="020B0604020202020204" pitchFamily="34" charset="0"/>
              <a:buChar char="•"/>
            </a:pPr>
            <a:r>
              <a:rPr lang="en-US" sz="1600"/>
              <a:t>Cyberbullying – The Power Of Words(3-5)</a:t>
            </a:r>
          </a:p>
          <a:p>
            <a:pPr marL="285750" indent="-285750" fontAlgn="base">
              <a:lnSpc>
                <a:spcPct val="150000"/>
              </a:lnSpc>
              <a:buFont typeface="Arial" panose="020B0604020202020204" pitchFamily="34" charset="0"/>
              <a:buChar char="•"/>
            </a:pPr>
            <a:r>
              <a:rPr lang="en-US" sz="1600"/>
              <a:t>What Is Clickbait?  (3-5)</a:t>
            </a:r>
          </a:p>
          <a:p>
            <a:pPr marL="285750" indent="-285750" fontAlgn="base">
              <a:lnSpc>
                <a:spcPct val="150000"/>
              </a:lnSpc>
              <a:buFont typeface="Arial" panose="020B0604020202020204" pitchFamily="34" charset="0"/>
              <a:buChar char="•"/>
            </a:pPr>
            <a:endParaRPr lang="en-US" b="0" i="0">
              <a:effectLst/>
              <a:latin typeface="Segoe UI" panose="020B0502040204020203" pitchFamily="34" charset="0"/>
            </a:endParaRPr>
          </a:p>
        </p:txBody>
      </p:sp>
      <p:sp>
        <p:nvSpPr>
          <p:cNvPr id="17" name="TextBox 16">
            <a:extLst>
              <a:ext uri="{FF2B5EF4-FFF2-40B4-BE49-F238E27FC236}">
                <a16:creationId xmlns:a16="http://schemas.microsoft.com/office/drawing/2014/main" id="{A15F6974-B796-4A9F-B8C6-3AE9DD10F695}"/>
              </a:ext>
            </a:extLst>
          </p:cNvPr>
          <p:cNvSpPr txBox="1"/>
          <p:nvPr/>
        </p:nvSpPr>
        <p:spPr>
          <a:xfrm>
            <a:off x="561404" y="5460026"/>
            <a:ext cx="3930697" cy="1162113"/>
          </a:xfrm>
          <a:prstGeom prst="rect">
            <a:avLst/>
          </a:prstGeom>
          <a:noFill/>
        </p:spPr>
        <p:txBody>
          <a:bodyPr wrap="square" rtlCol="0">
            <a:spAutoFit/>
          </a:bodyPr>
          <a:lstStyle/>
          <a:p>
            <a:pPr marL="285750" indent="-285750" algn="l" fontAlgn="base">
              <a:lnSpc>
                <a:spcPct val="150000"/>
              </a:lnSpc>
              <a:buFont typeface="Arial" panose="020B0604020202020204" pitchFamily="34" charset="0"/>
              <a:buChar char="•"/>
            </a:pPr>
            <a:r>
              <a:rPr lang="en-US" sz="1600"/>
              <a:t>What's Your Digital Footprint?</a:t>
            </a:r>
          </a:p>
          <a:p>
            <a:pPr marL="285750" indent="-285750" algn="l" fontAlgn="base">
              <a:lnSpc>
                <a:spcPct val="150000"/>
              </a:lnSpc>
              <a:buFont typeface="Arial" panose="020B0604020202020204" pitchFamily="34" charset="0"/>
              <a:buChar char="•"/>
            </a:pPr>
            <a:r>
              <a:rPr lang="en-US" sz="1600" b="0" i="0">
                <a:effectLst/>
              </a:rPr>
              <a:t>Cyberbullying</a:t>
            </a:r>
          </a:p>
          <a:p>
            <a:pPr marL="285750" indent="-285750" fontAlgn="base">
              <a:lnSpc>
                <a:spcPct val="150000"/>
              </a:lnSpc>
              <a:buFont typeface="Arial" panose="020B0604020202020204" pitchFamily="34" charset="0"/>
              <a:buChar char="•"/>
            </a:pPr>
            <a:r>
              <a:rPr lang="en-US" sz="1600" b="0" i="0">
                <a:effectLst/>
              </a:rPr>
              <a:t>Oversharing and Risky Behaviors</a:t>
            </a:r>
            <a:endParaRPr lang="en-US" sz="1400"/>
          </a:p>
        </p:txBody>
      </p:sp>
      <p:pic>
        <p:nvPicPr>
          <p:cNvPr id="4" name="Picture 3" descr="Child typing on keyboard">
            <a:extLst>
              <a:ext uri="{FF2B5EF4-FFF2-40B4-BE49-F238E27FC236}">
                <a16:creationId xmlns:a16="http://schemas.microsoft.com/office/drawing/2014/main" id="{602C4683-DB38-455A-8746-8A73FBAAA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3026746"/>
            <a:ext cx="4850893" cy="32339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9723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63F-DBA6-426B-A8F5-BF06D1ADDDE1}"/>
              </a:ext>
            </a:extLst>
          </p:cNvPr>
          <p:cNvSpPr>
            <a:spLocks noGrp="1"/>
          </p:cNvSpPr>
          <p:nvPr>
            <p:ph type="title"/>
          </p:nvPr>
        </p:nvSpPr>
        <p:spPr>
          <a:xfrm>
            <a:off x="452031" y="1180127"/>
            <a:ext cx="10515600" cy="773210"/>
          </a:xfrm>
        </p:spPr>
        <p:txBody>
          <a:bodyPr>
            <a:normAutofit/>
          </a:bodyPr>
          <a:lstStyle/>
          <a:p>
            <a:r>
              <a:rPr lang="en-US" sz="3200" b="1" dirty="0">
                <a:latin typeface="+mn-lt"/>
                <a:ea typeface="+mn-ea"/>
                <a:cs typeface="+mn-cs"/>
              </a:rPr>
              <a:t>Digital Citizenship Lessons For Teachers</a:t>
            </a:r>
          </a:p>
        </p:txBody>
      </p:sp>
      <p:pic>
        <p:nvPicPr>
          <p:cNvPr id="13" name="Picture 12">
            <a:extLst>
              <a:ext uri="{FF2B5EF4-FFF2-40B4-BE49-F238E27FC236}">
                <a16:creationId xmlns:a16="http://schemas.microsoft.com/office/drawing/2014/main" id="{5C10A28B-40B3-47C7-A059-DA438D44707A}"/>
              </a:ext>
            </a:extLst>
          </p:cNvPr>
          <p:cNvPicPr>
            <a:picLocks noChangeAspect="1"/>
          </p:cNvPicPr>
          <p:nvPr/>
        </p:nvPicPr>
        <p:blipFill>
          <a:blip r:embed="rId2"/>
          <a:stretch>
            <a:fillRect/>
          </a:stretch>
        </p:blipFill>
        <p:spPr>
          <a:xfrm>
            <a:off x="229722" y="-116888"/>
            <a:ext cx="11510246" cy="1243692"/>
          </a:xfrm>
          <a:prstGeom prst="rect">
            <a:avLst/>
          </a:prstGeom>
        </p:spPr>
      </p:pic>
      <p:sp>
        <p:nvSpPr>
          <p:cNvPr id="11" name="TextBox 10">
            <a:extLst>
              <a:ext uri="{FF2B5EF4-FFF2-40B4-BE49-F238E27FC236}">
                <a16:creationId xmlns:a16="http://schemas.microsoft.com/office/drawing/2014/main" id="{8DBB3B85-287B-4FC0-94E6-334674740A60}"/>
              </a:ext>
            </a:extLst>
          </p:cNvPr>
          <p:cNvSpPr txBox="1"/>
          <p:nvPr/>
        </p:nvSpPr>
        <p:spPr>
          <a:xfrm>
            <a:off x="5604799" y="2779870"/>
            <a:ext cx="6514825" cy="2339102"/>
          </a:xfrm>
          <a:prstGeom prst="rect">
            <a:avLst/>
          </a:prstGeom>
          <a:noFill/>
        </p:spPr>
        <p:txBody>
          <a:bodyPr wrap="square" rtlCol="0">
            <a:spAutoFit/>
          </a:bodyPr>
          <a:lstStyle/>
          <a:p>
            <a:pPr marL="285750" indent="-285750" fontAlgn="base">
              <a:buFont typeface="Arial" panose="020B0604020202020204" pitchFamily="34" charset="0"/>
              <a:buChar char="•"/>
            </a:pPr>
            <a:r>
              <a:rPr lang="en-US" sz="3200" b="1" dirty="0"/>
              <a:t>Educators and Social Media: Avoiding the Pitfalls</a:t>
            </a:r>
          </a:p>
          <a:p>
            <a:pPr marL="285750" indent="-285750" fontAlgn="base">
              <a:buFont typeface="Arial" panose="020B0604020202020204" pitchFamily="34" charset="0"/>
              <a:buChar char="•"/>
            </a:pPr>
            <a:endParaRPr lang="en-US" sz="3200" b="1" dirty="0"/>
          </a:p>
          <a:p>
            <a:pPr marL="285750" indent="-285750" fontAlgn="base">
              <a:buFont typeface="Arial" panose="020B0604020202020204" pitchFamily="34" charset="0"/>
              <a:buChar char="•"/>
            </a:pPr>
            <a:r>
              <a:rPr lang="en-US" sz="3200" b="1" dirty="0"/>
              <a:t>Protecting Students' Privacy Online</a:t>
            </a:r>
          </a:p>
          <a:p>
            <a:pPr fontAlgn="base"/>
            <a:endParaRPr lang="en-US" b="1" dirty="0"/>
          </a:p>
        </p:txBody>
      </p:sp>
      <p:pic>
        <p:nvPicPr>
          <p:cNvPr id="4" name="Picture 3" descr="High school teacher calling on student in classroom">
            <a:extLst>
              <a:ext uri="{FF2B5EF4-FFF2-40B4-BE49-F238E27FC236}">
                <a16:creationId xmlns:a16="http://schemas.microsoft.com/office/drawing/2014/main" id="{F867BE3E-79AD-4D22-809C-CC22F2314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31" y="2779870"/>
            <a:ext cx="4662757" cy="3107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89891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7D7B56-18AE-42AC-99E6-B70BCCF4D45B}"/>
              </a:ext>
            </a:extLst>
          </p:cNvPr>
          <p:cNvSpPr>
            <a:spLocks noGrp="1"/>
          </p:cNvSpPr>
          <p:nvPr>
            <p:ph type="subTitle" idx="1"/>
          </p:nvPr>
        </p:nvSpPr>
        <p:spPr>
          <a:xfrm>
            <a:off x="5346441" y="1761689"/>
            <a:ext cx="6565926" cy="4538444"/>
          </a:xfrm>
        </p:spPr>
        <p:txBody>
          <a:bodyPr>
            <a:normAutofit fontScale="62500" lnSpcReduction="20000"/>
          </a:bodyPr>
          <a:lstStyle/>
          <a:p>
            <a:pPr algn="l">
              <a:lnSpc>
                <a:spcPct val="120000"/>
              </a:lnSpc>
            </a:pPr>
            <a:r>
              <a:rPr lang="en-US" sz="4300"/>
              <a:t>We know that with all the advantages the Internet can bring to your family’s life, there can also be pitfalls.  </a:t>
            </a:r>
          </a:p>
          <a:p>
            <a:pPr algn="l">
              <a:lnSpc>
                <a:spcPct val="120000"/>
              </a:lnSpc>
            </a:pPr>
            <a:endParaRPr lang="en-US" sz="2900"/>
          </a:p>
          <a:p>
            <a:pPr algn="l">
              <a:lnSpc>
                <a:spcPct val="120000"/>
              </a:lnSpc>
            </a:pPr>
            <a:r>
              <a:rPr lang="en-US" sz="4300"/>
              <a:t>To help you talk with your children about Internet Safety and how to be a good Digital Citizen, the following links to Common Sense Media’s Parent Resources will be available on our school’s Media Center webpage.  </a:t>
            </a:r>
          </a:p>
          <a:p>
            <a:pPr algn="l"/>
            <a:endParaRPr lang="en-US"/>
          </a:p>
        </p:txBody>
      </p:sp>
      <p:pic>
        <p:nvPicPr>
          <p:cNvPr id="7" name="Picture 6">
            <a:extLst>
              <a:ext uri="{FF2B5EF4-FFF2-40B4-BE49-F238E27FC236}">
                <a16:creationId xmlns:a16="http://schemas.microsoft.com/office/drawing/2014/main" id="{24BDCA10-7903-4570-B2F4-CEDA8CA4FD98}"/>
              </a:ext>
            </a:extLst>
          </p:cNvPr>
          <p:cNvPicPr>
            <a:picLocks noChangeAspect="1"/>
          </p:cNvPicPr>
          <p:nvPr/>
        </p:nvPicPr>
        <p:blipFill>
          <a:blip r:embed="rId2"/>
          <a:stretch>
            <a:fillRect/>
          </a:stretch>
        </p:blipFill>
        <p:spPr>
          <a:xfrm>
            <a:off x="248383" y="0"/>
            <a:ext cx="11510246" cy="1243692"/>
          </a:xfrm>
          <a:prstGeom prst="rect">
            <a:avLst/>
          </a:prstGeom>
        </p:spPr>
      </p:pic>
      <p:pic>
        <p:nvPicPr>
          <p:cNvPr id="8" name="Picture 7" descr="Father and son using laptop">
            <a:extLst>
              <a:ext uri="{FF2B5EF4-FFF2-40B4-BE49-F238E27FC236}">
                <a16:creationId xmlns:a16="http://schemas.microsoft.com/office/drawing/2014/main" id="{A90E1C61-361E-4C1A-947D-8AFCDE831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47" y="1761689"/>
            <a:ext cx="5147673" cy="3430945"/>
          </a:xfrm>
          <a:prstGeom prst="rect">
            <a:avLst/>
          </a:prstGeom>
        </p:spPr>
      </p:pic>
    </p:spTree>
    <p:extLst>
      <p:ext uri="{BB962C8B-B14F-4D97-AF65-F5344CB8AC3E}">
        <p14:creationId xmlns:p14="http://schemas.microsoft.com/office/powerpoint/2010/main" val="1528485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063F-DBA6-426B-A8F5-BF06D1ADDDE1}"/>
              </a:ext>
            </a:extLst>
          </p:cNvPr>
          <p:cNvSpPr>
            <a:spLocks noGrp="1"/>
          </p:cNvSpPr>
          <p:nvPr>
            <p:ph type="title"/>
          </p:nvPr>
        </p:nvSpPr>
        <p:spPr>
          <a:xfrm>
            <a:off x="544628" y="1381622"/>
            <a:ext cx="10515600" cy="773210"/>
          </a:xfrm>
        </p:spPr>
        <p:txBody>
          <a:bodyPr>
            <a:normAutofit/>
          </a:bodyPr>
          <a:lstStyle/>
          <a:p>
            <a:r>
              <a:rPr lang="en-US" sz="3200" b="1" u="sng"/>
              <a:t>Parent Resources For Digital Citizenship</a:t>
            </a:r>
          </a:p>
        </p:txBody>
      </p:sp>
      <p:sp>
        <p:nvSpPr>
          <p:cNvPr id="5" name="TextBox 4">
            <a:extLst>
              <a:ext uri="{FF2B5EF4-FFF2-40B4-BE49-F238E27FC236}">
                <a16:creationId xmlns:a16="http://schemas.microsoft.com/office/drawing/2014/main" id="{5F2568EB-1D16-40A9-9828-8A51B7F1CA3C}"/>
              </a:ext>
            </a:extLst>
          </p:cNvPr>
          <p:cNvSpPr txBox="1"/>
          <p:nvPr/>
        </p:nvSpPr>
        <p:spPr>
          <a:xfrm>
            <a:off x="544628" y="2191087"/>
            <a:ext cx="11195340" cy="3985706"/>
          </a:xfrm>
          <a:prstGeom prst="rect">
            <a:avLst/>
          </a:prstGeom>
          <a:noFill/>
        </p:spPr>
        <p:txBody>
          <a:bodyPr wrap="square" rtlCol="0">
            <a:spAutoFit/>
          </a:bodyPr>
          <a:lstStyle/>
          <a:p>
            <a:r>
              <a:rPr lang="en-US" b="1">
                <a:hlinkClick r:id="rId2"/>
              </a:rPr>
              <a:t>Cyberbullying Resources for Parents and Families</a:t>
            </a:r>
            <a:endParaRPr lang="en-US" b="1"/>
          </a:p>
          <a:p>
            <a:endParaRPr lang="en-US" sz="900"/>
          </a:p>
          <a:p>
            <a:r>
              <a:rPr lang="en-US" sz="1400"/>
              <a:t>Once kids go online, their chances of finding cyberbullies, haters, and trolls is, sadly, quite high. Find age-specific guidelines, videos, and articles to help with tough conversations -- whether your kid is a bully or is being bullied. Common Sense Media answers all your cyberbullying questions, offering age-appropriate advice, school resources, and more from parents and experts.</a:t>
            </a:r>
          </a:p>
          <a:p>
            <a:endParaRPr lang="en-US" sz="1400"/>
          </a:p>
          <a:p>
            <a:r>
              <a:rPr lang="en-US" b="1">
                <a:hlinkClick r:id="rId3"/>
              </a:rPr>
              <a:t>Online Safety Resources for Parents and Families</a:t>
            </a:r>
            <a:endParaRPr lang="en-US" b="1"/>
          </a:p>
          <a:p>
            <a:endParaRPr lang="en-US" sz="900" b="1"/>
          </a:p>
          <a:p>
            <a:r>
              <a:rPr lang="en-US" sz="1400"/>
              <a:t>To help kids maximize the Internet's benefits -- while minimizing the risks – Common Sense Media offers the latest research, tips, and tools on what really keeps kids safe. Which privacy settings should you use? What are the ins and outs of parental controls? Get tips on everything from the basics, such as smart usernames, to the big stuff, such as appropriate sharing. </a:t>
            </a:r>
          </a:p>
          <a:p>
            <a:endParaRPr lang="en-US" sz="1400"/>
          </a:p>
          <a:p>
            <a:r>
              <a:rPr lang="en-US" b="1">
                <a:hlinkClick r:id="rId4"/>
              </a:rPr>
              <a:t>Resources about Social Media Devices for Parents and Families</a:t>
            </a:r>
            <a:endParaRPr lang="en-US" b="1"/>
          </a:p>
          <a:p>
            <a:endParaRPr lang="en-US" sz="900" b="1"/>
          </a:p>
          <a:p>
            <a:r>
              <a:rPr lang="en-US" sz="1400"/>
              <a:t>Getting a cellphone has become a milestone for most kids. Common Sense helps parents lay the groundwork for responsible cellphone use and manage the challenges and opportunities they bring. Learn how to decide the right age to get your kid a cellphone, set rules, choose the right phone and service plan, and stay on top of what your kid is doing on his or her phone. </a:t>
            </a:r>
          </a:p>
          <a:p>
            <a:endParaRPr lang="en-US" b="1"/>
          </a:p>
        </p:txBody>
      </p:sp>
      <p:pic>
        <p:nvPicPr>
          <p:cNvPr id="13" name="Picture 12">
            <a:extLst>
              <a:ext uri="{FF2B5EF4-FFF2-40B4-BE49-F238E27FC236}">
                <a16:creationId xmlns:a16="http://schemas.microsoft.com/office/drawing/2014/main" id="{5C10A28B-40B3-47C7-A059-DA438D44707A}"/>
              </a:ext>
            </a:extLst>
          </p:cNvPr>
          <p:cNvPicPr>
            <a:picLocks noChangeAspect="1"/>
          </p:cNvPicPr>
          <p:nvPr/>
        </p:nvPicPr>
        <p:blipFill>
          <a:blip r:embed="rId5"/>
          <a:stretch>
            <a:fillRect/>
          </a:stretch>
        </p:blipFill>
        <p:spPr>
          <a:xfrm>
            <a:off x="229722" y="-116888"/>
            <a:ext cx="11510246" cy="1243692"/>
          </a:xfrm>
          <a:prstGeom prst="rect">
            <a:avLst/>
          </a:prstGeom>
        </p:spPr>
      </p:pic>
    </p:spTree>
    <p:extLst>
      <p:ext uri="{BB962C8B-B14F-4D97-AF65-F5344CB8AC3E}">
        <p14:creationId xmlns:p14="http://schemas.microsoft.com/office/powerpoint/2010/main" val="2502426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1FCBF68494D14A8C4173F2DF257B98" ma:contentTypeVersion="13" ma:contentTypeDescription="Create a new document." ma:contentTypeScope="" ma:versionID="e8b248bb5d4ba358fbf552949179be56">
  <xsd:schema xmlns:xsd="http://www.w3.org/2001/XMLSchema" xmlns:xs="http://www.w3.org/2001/XMLSchema" xmlns:p="http://schemas.microsoft.com/office/2006/metadata/properties" xmlns:ns2="3824a661-e0e9-4963-81c0-78e7bcfda775" xmlns:ns3="f8764347-600a-4dbf-828b-677ccdcdede4" targetNamespace="http://schemas.microsoft.com/office/2006/metadata/properties" ma:root="true" ma:fieldsID="5578844e973750a18ecb7a20f38eea76" ns2:_="" ns3:_="">
    <xsd:import namespace="3824a661-e0e9-4963-81c0-78e7bcfda775"/>
    <xsd:import namespace="f8764347-600a-4dbf-828b-677ccdcdede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24a661-e0e9-4963-81c0-78e7bcfda7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764347-600a-4dbf-828b-677ccdcdede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9BE2D5-753D-4AB8-A025-81A057ABE411}">
  <ds:schemaRefs>
    <ds:schemaRef ds:uri="3824a661-e0e9-4963-81c0-78e7bcfda775"/>
    <ds:schemaRef ds:uri="f8764347-600a-4dbf-828b-677ccdcded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7AAE80-DDAD-4F54-8947-15FCE09E8B2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57BCDE-CC04-4142-8BEB-A16B01F4E6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27</TotalTime>
  <Words>609</Words>
  <Application>Microsoft Office PowerPoint</Application>
  <PresentationFormat>Widescreen</PresentationFormat>
  <Paragraphs>64</Paragraphs>
  <Slides>11</Slides>
  <Notes>3</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Teaching Digital Citizenship  Our School’s Commitment</vt:lpstr>
      <vt:lpstr>Teaching Digital Citizenship</vt:lpstr>
      <vt:lpstr>PowerPoint Presentation</vt:lpstr>
      <vt:lpstr>PowerPoint Presentation</vt:lpstr>
      <vt:lpstr>PowerPoint Presentation</vt:lpstr>
      <vt:lpstr>Digital Citizenship Lessons For Students</vt:lpstr>
      <vt:lpstr>Digital Citizenship Lessons For Teachers</vt:lpstr>
      <vt:lpstr>PowerPoint Presentation</vt:lpstr>
      <vt:lpstr>Parent Resources For Digital Citizenship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Kevin Ross</dc:creator>
  <cp:lastModifiedBy>Robinson, Kevin Ross</cp:lastModifiedBy>
  <cp:revision>9</cp:revision>
  <dcterms:created xsi:type="dcterms:W3CDTF">2021-07-16T13:28:38Z</dcterms:created>
  <dcterms:modified xsi:type="dcterms:W3CDTF">2021-11-03T19:07:56Z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2021-07-16T13:28:38Z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f7131eff-6972-46f9-a84a-6715763f0d34</vt:lpwstr>
  </property>
  <property fmtid="{D5CDD505-2E9C-101B-9397-08002B2CF9AE}" pid="8" name="MSIP_Label_0ee3c538-ec52-435f-ae58-017644bd9513_ContentBits">
    <vt:lpwstr>0</vt:lpwstr>
  </property>
  <property fmtid="{D5CDD505-2E9C-101B-9397-08002B2CF9AE}" pid="9" name="ContentTypeId">
    <vt:lpwstr>0x010100A21FCBF68494D14A8C4173F2DF257B98</vt:lpwstr>
  </property>
</Properties>
</file>